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2" r:id="rId5"/>
  </p:sldMasterIdLst>
  <p:notesMasterIdLst>
    <p:notesMasterId r:id="rId7"/>
  </p:notesMasterIdLst>
  <p:handoutMasterIdLst>
    <p:handoutMasterId r:id="rId8"/>
  </p:handoutMasterIdLst>
  <p:sldIdLst>
    <p:sldId id="377" r:id="rId6"/>
  </p:sldIdLst>
  <p:sldSz cx="10799763" cy="7561263"/>
  <p:notesSz cx="6797675" cy="9926638"/>
  <p:defaultTextStyle>
    <a:defPPr>
      <a:defRPr lang="de-DE"/>
    </a:defPPr>
    <a:lvl1pPr algn="l" defTabSz="1042988" rtl="0" fontAlgn="base">
      <a:spcBef>
        <a:spcPct val="0"/>
      </a:spcBef>
      <a:spcAft>
        <a:spcPct val="0"/>
      </a:spcAft>
      <a:defRPr sz="2100" kern="1200">
        <a:solidFill>
          <a:schemeClr val="tx1"/>
        </a:solidFill>
        <a:latin typeface="DINOT" pitchFamily="121" charset="0"/>
        <a:ea typeface="Geneva" pitchFamily="121" charset="-128"/>
        <a:cs typeface="+mn-cs"/>
      </a:defRPr>
    </a:lvl1pPr>
    <a:lvl2pPr marL="520700" indent="-63500" algn="l" defTabSz="1042988" rtl="0" fontAlgn="base">
      <a:spcBef>
        <a:spcPct val="0"/>
      </a:spcBef>
      <a:spcAft>
        <a:spcPct val="0"/>
      </a:spcAft>
      <a:defRPr sz="2100" kern="1200">
        <a:solidFill>
          <a:schemeClr val="tx1"/>
        </a:solidFill>
        <a:latin typeface="DINOT" pitchFamily="121" charset="0"/>
        <a:ea typeface="Geneva" pitchFamily="121" charset="-128"/>
        <a:cs typeface="+mn-cs"/>
      </a:defRPr>
    </a:lvl2pPr>
    <a:lvl3pPr marL="1042988" indent="-128588" algn="l" defTabSz="1042988" rtl="0" fontAlgn="base">
      <a:spcBef>
        <a:spcPct val="0"/>
      </a:spcBef>
      <a:spcAft>
        <a:spcPct val="0"/>
      </a:spcAft>
      <a:defRPr sz="2100" kern="1200">
        <a:solidFill>
          <a:schemeClr val="tx1"/>
        </a:solidFill>
        <a:latin typeface="DINOT" pitchFamily="121" charset="0"/>
        <a:ea typeface="Geneva" pitchFamily="121" charset="-128"/>
        <a:cs typeface="+mn-cs"/>
      </a:defRPr>
    </a:lvl3pPr>
    <a:lvl4pPr marL="1563688" indent="-192088" algn="l" defTabSz="1042988" rtl="0" fontAlgn="base">
      <a:spcBef>
        <a:spcPct val="0"/>
      </a:spcBef>
      <a:spcAft>
        <a:spcPct val="0"/>
      </a:spcAft>
      <a:defRPr sz="2100" kern="1200">
        <a:solidFill>
          <a:schemeClr val="tx1"/>
        </a:solidFill>
        <a:latin typeface="DINOT" pitchFamily="121" charset="0"/>
        <a:ea typeface="Geneva" pitchFamily="121" charset="-128"/>
        <a:cs typeface="+mn-cs"/>
      </a:defRPr>
    </a:lvl4pPr>
    <a:lvl5pPr marL="2085975" indent="-257175" algn="l" defTabSz="1042988" rtl="0" fontAlgn="base">
      <a:spcBef>
        <a:spcPct val="0"/>
      </a:spcBef>
      <a:spcAft>
        <a:spcPct val="0"/>
      </a:spcAft>
      <a:defRPr sz="2100" kern="1200">
        <a:solidFill>
          <a:schemeClr val="tx1"/>
        </a:solidFill>
        <a:latin typeface="DINOT" pitchFamily="121" charset="0"/>
        <a:ea typeface="Geneva" pitchFamily="121" charset="-128"/>
        <a:cs typeface="+mn-cs"/>
      </a:defRPr>
    </a:lvl5pPr>
    <a:lvl6pPr marL="2286000" algn="l" defTabSz="914400" rtl="0" eaLnBrk="1" latinLnBrk="0" hangingPunct="1">
      <a:defRPr sz="2100" kern="1200">
        <a:solidFill>
          <a:schemeClr val="tx1"/>
        </a:solidFill>
        <a:latin typeface="DINOT" pitchFamily="121" charset="0"/>
        <a:ea typeface="Geneva" pitchFamily="121" charset="-128"/>
        <a:cs typeface="+mn-cs"/>
      </a:defRPr>
    </a:lvl6pPr>
    <a:lvl7pPr marL="2743200" algn="l" defTabSz="914400" rtl="0" eaLnBrk="1" latinLnBrk="0" hangingPunct="1">
      <a:defRPr sz="2100" kern="1200">
        <a:solidFill>
          <a:schemeClr val="tx1"/>
        </a:solidFill>
        <a:latin typeface="DINOT" pitchFamily="121" charset="0"/>
        <a:ea typeface="Geneva" pitchFamily="121" charset="-128"/>
        <a:cs typeface="+mn-cs"/>
      </a:defRPr>
    </a:lvl7pPr>
    <a:lvl8pPr marL="3200400" algn="l" defTabSz="914400" rtl="0" eaLnBrk="1" latinLnBrk="0" hangingPunct="1">
      <a:defRPr sz="2100" kern="1200">
        <a:solidFill>
          <a:schemeClr val="tx1"/>
        </a:solidFill>
        <a:latin typeface="DINOT" pitchFamily="121" charset="0"/>
        <a:ea typeface="Geneva" pitchFamily="121" charset="-128"/>
        <a:cs typeface="+mn-cs"/>
      </a:defRPr>
    </a:lvl8pPr>
    <a:lvl9pPr marL="3657600" algn="l" defTabSz="914400" rtl="0" eaLnBrk="1" latinLnBrk="0" hangingPunct="1">
      <a:defRPr sz="2100" kern="1200">
        <a:solidFill>
          <a:schemeClr val="tx1"/>
        </a:solidFill>
        <a:latin typeface="DINOT" pitchFamily="121" charset="0"/>
        <a:ea typeface="Geneva" pitchFamily="121"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2F2F2"/>
    <a:srgbClr val="661C31"/>
    <a:srgbClr val="E2BC54"/>
    <a:srgbClr val="D9D9D9"/>
    <a:srgbClr val="004689"/>
    <a:srgbClr val="31679B"/>
    <a:srgbClr val="080808"/>
    <a:srgbClr val="000000"/>
    <a:srgbClr val="005AB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FD54CA-3006-44F1-8EE5-01CB756ED497}" v="2" dt="2025-07-21T16:14:21.63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a Kuschel" userId="5f444215-7af5-416b-83ce-733a4b3623a5" providerId="ADAL" clId="{08835492-93A2-4675-AA8F-6FC0ACE83395}"/>
    <pc:docChg chg="custSel modSld">
      <pc:chgData name="Alexandra Kuschel" userId="5f444215-7af5-416b-83ce-733a4b3623a5" providerId="ADAL" clId="{08835492-93A2-4675-AA8F-6FC0ACE83395}" dt="2025-06-10T08:18:13.466" v="239" actId="20577"/>
      <pc:docMkLst>
        <pc:docMk/>
      </pc:docMkLst>
      <pc:sldChg chg="modSp mod">
        <pc:chgData name="Alexandra Kuschel" userId="5f444215-7af5-416b-83ce-733a4b3623a5" providerId="ADAL" clId="{08835492-93A2-4675-AA8F-6FC0ACE83395}" dt="2025-06-10T08:18:13.466" v="239" actId="20577"/>
        <pc:sldMkLst>
          <pc:docMk/>
          <pc:sldMk cId="1299991375" sldId="377"/>
        </pc:sldMkLst>
        <pc:graphicFrameChg chg="mod modGraphic">
          <ac:chgData name="Alexandra Kuschel" userId="5f444215-7af5-416b-83ce-733a4b3623a5" providerId="ADAL" clId="{08835492-93A2-4675-AA8F-6FC0ACE83395}" dt="2025-06-10T08:17:47.060" v="189" actId="20577"/>
          <ac:graphicFrameMkLst>
            <pc:docMk/>
            <pc:sldMk cId="1299991375" sldId="377"/>
            <ac:graphicFrameMk id="2" creationId="{3F1AF49F-E58F-AF88-41F3-A91ABA3C9E99}"/>
          </ac:graphicFrameMkLst>
        </pc:graphicFrameChg>
        <pc:graphicFrameChg chg="modGraphic">
          <ac:chgData name="Alexandra Kuschel" userId="5f444215-7af5-416b-83ce-733a4b3623a5" providerId="ADAL" clId="{08835492-93A2-4675-AA8F-6FC0ACE83395}" dt="2025-06-10T08:18:13.466" v="239" actId="20577"/>
          <ac:graphicFrameMkLst>
            <pc:docMk/>
            <pc:sldMk cId="1299991375" sldId="377"/>
            <ac:graphicFrameMk id="15" creationId="{246CA7D5-3C48-989F-D291-CEEB186B289C}"/>
          </ac:graphicFrameMkLst>
        </pc:graphicFrameChg>
      </pc:sldChg>
    </pc:docChg>
  </pc:docChgLst>
  <pc:docChgLst>
    <pc:chgData name="Alexandra Kuschel" userId="5f444215-7af5-416b-83ce-733a4b3623a5" providerId="ADAL" clId="{0180AE89-2F28-4456-AB3B-00278973CD3B}"/>
    <pc:docChg chg="undo custSel delSld modSld">
      <pc:chgData name="Alexandra Kuschel" userId="5f444215-7af5-416b-83ce-733a4b3623a5" providerId="ADAL" clId="{0180AE89-2F28-4456-AB3B-00278973CD3B}" dt="2024-09-23T10:13:30.233" v="162" actId="12"/>
      <pc:docMkLst>
        <pc:docMk/>
      </pc:docMkLst>
      <pc:sldChg chg="del">
        <pc:chgData name="Alexandra Kuschel" userId="5f444215-7af5-416b-83ce-733a4b3623a5" providerId="ADAL" clId="{0180AE89-2F28-4456-AB3B-00278973CD3B}" dt="2024-09-23T09:55:54.544" v="0" actId="2696"/>
        <pc:sldMkLst>
          <pc:docMk/>
          <pc:sldMk cId="0" sldId="282"/>
        </pc:sldMkLst>
      </pc:sldChg>
      <pc:sldChg chg="addSp delSp modSp mod">
        <pc:chgData name="Alexandra Kuschel" userId="5f444215-7af5-416b-83ce-733a4b3623a5" providerId="ADAL" clId="{0180AE89-2F28-4456-AB3B-00278973CD3B}" dt="2024-09-23T10:13:30.233" v="162" actId="12"/>
        <pc:sldMkLst>
          <pc:docMk/>
          <pc:sldMk cId="1299991375" sldId="377"/>
        </pc:sldMkLst>
      </pc:sldChg>
    </pc:docChg>
  </pc:docChgLst>
  <pc:docChgLst>
    <pc:chgData name="Alexandra Kuschel" userId="5f444215-7af5-416b-83ce-733a4b3623a5" providerId="ADAL" clId="{B892E688-79EB-4DB2-BA13-BFC169D2FC6A}"/>
    <pc:docChg chg="modSld">
      <pc:chgData name="Alexandra Kuschel" userId="5f444215-7af5-416b-83ce-733a4b3623a5" providerId="ADAL" clId="{B892E688-79EB-4DB2-BA13-BFC169D2FC6A}" dt="2025-01-08T11:11:31.328" v="19" actId="1076"/>
      <pc:docMkLst>
        <pc:docMk/>
      </pc:docMkLst>
      <pc:sldChg chg="addSp modSp mod">
        <pc:chgData name="Alexandra Kuschel" userId="5f444215-7af5-416b-83ce-733a4b3623a5" providerId="ADAL" clId="{B892E688-79EB-4DB2-BA13-BFC169D2FC6A}" dt="2025-01-08T11:11:31.328" v="19" actId="1076"/>
        <pc:sldMkLst>
          <pc:docMk/>
          <pc:sldMk cId="1299991375" sldId="377"/>
        </pc:sldMkLst>
      </pc:sldChg>
    </pc:docChg>
  </pc:docChgLst>
  <pc:docChgLst>
    <pc:chgData name="Alexandra Kuschel" userId="5f444215-7af5-416b-83ce-733a4b3623a5" providerId="ADAL" clId="{B60D3F10-8CC2-4FA2-A509-59A281158BD7}"/>
    <pc:docChg chg="custSel modSld">
      <pc:chgData name="Alexandra Kuschel" userId="5f444215-7af5-416b-83ce-733a4b3623a5" providerId="ADAL" clId="{B60D3F10-8CC2-4FA2-A509-59A281158BD7}" dt="2024-12-05T11:04:17.863" v="26" actId="1076"/>
      <pc:docMkLst>
        <pc:docMk/>
      </pc:docMkLst>
      <pc:sldChg chg="addSp delSp modSp mod">
        <pc:chgData name="Alexandra Kuschel" userId="5f444215-7af5-416b-83ce-733a4b3623a5" providerId="ADAL" clId="{B60D3F10-8CC2-4FA2-A509-59A281158BD7}" dt="2024-12-05T11:04:17.863" v="26" actId="1076"/>
        <pc:sldMkLst>
          <pc:docMk/>
          <pc:sldMk cId="1299991375" sldId="377"/>
        </pc:sldMkLst>
      </pc:sldChg>
    </pc:docChg>
  </pc:docChgLst>
  <pc:docChgLst>
    <pc:chgData name="Alexandra Kuschel" userId="5f444215-7af5-416b-83ce-733a4b3623a5" providerId="ADAL" clId="{9112780A-C26B-4B67-95A7-32F3EB7E6DA5}"/>
    <pc:docChg chg="undo custSel addSld delSld modSld modMainMaster">
      <pc:chgData name="Alexandra Kuschel" userId="5f444215-7af5-416b-83ce-733a4b3623a5" providerId="ADAL" clId="{9112780A-C26B-4B67-95A7-32F3EB7E6DA5}" dt="2024-05-07T11:45:13.969" v="175" actId="122"/>
      <pc:docMkLst>
        <pc:docMk/>
      </pc:docMkLst>
      <pc:sldChg chg="addSp delSp modSp mod">
        <pc:chgData name="Alexandra Kuschel" userId="5f444215-7af5-416b-83ce-733a4b3623a5" providerId="ADAL" clId="{9112780A-C26B-4B67-95A7-32F3EB7E6DA5}" dt="2024-05-07T11:45:09.079" v="174" actId="122"/>
        <pc:sldMkLst>
          <pc:docMk/>
          <pc:sldMk cId="0" sldId="282"/>
        </pc:sldMkLst>
      </pc:sldChg>
      <pc:sldChg chg="del">
        <pc:chgData name="Alexandra Kuschel" userId="5f444215-7af5-416b-83ce-733a4b3623a5" providerId="ADAL" clId="{9112780A-C26B-4B67-95A7-32F3EB7E6DA5}" dt="2024-05-07T11:28:07.161" v="121" actId="2696"/>
        <pc:sldMkLst>
          <pc:docMk/>
          <pc:sldMk cId="1925790247" sldId="374"/>
        </pc:sldMkLst>
      </pc:sldChg>
      <pc:sldChg chg="del">
        <pc:chgData name="Alexandra Kuschel" userId="5f444215-7af5-416b-83ce-733a4b3623a5" providerId="ADAL" clId="{9112780A-C26B-4B67-95A7-32F3EB7E6DA5}" dt="2024-05-07T11:27:59.733" v="120" actId="2696"/>
        <pc:sldMkLst>
          <pc:docMk/>
          <pc:sldMk cId="0" sldId="375"/>
        </pc:sldMkLst>
      </pc:sldChg>
      <pc:sldChg chg="del">
        <pc:chgData name="Alexandra Kuschel" userId="5f444215-7af5-416b-83ce-733a4b3623a5" providerId="ADAL" clId="{9112780A-C26B-4B67-95A7-32F3EB7E6DA5}" dt="2024-05-07T11:28:16.503" v="122" actId="2696"/>
        <pc:sldMkLst>
          <pc:docMk/>
          <pc:sldMk cId="217241636" sldId="376"/>
        </pc:sldMkLst>
      </pc:sldChg>
      <pc:sldChg chg="add del">
        <pc:chgData name="Alexandra Kuschel" userId="5f444215-7af5-416b-83ce-733a4b3623a5" providerId="ADAL" clId="{9112780A-C26B-4B67-95A7-32F3EB7E6DA5}" dt="2024-05-07T10:04:22.036" v="24"/>
        <pc:sldMkLst>
          <pc:docMk/>
          <pc:sldMk cId="3837740089" sldId="377"/>
        </pc:sldMkLst>
      </pc:sldChg>
      <pc:sldChg chg="addSp delSp modSp add del mod">
        <pc:chgData name="Alexandra Kuschel" userId="5f444215-7af5-416b-83ce-733a4b3623a5" providerId="ADAL" clId="{9112780A-C26B-4B67-95A7-32F3EB7E6DA5}" dt="2024-05-07T11:28:21.153" v="123" actId="2696"/>
        <pc:sldMkLst>
          <pc:docMk/>
          <pc:sldMk cId="519163349" sldId="378"/>
        </pc:sldMkLst>
      </pc:sldChg>
      <pc:sldMasterChg chg="addSp modSp mod">
        <pc:chgData name="Alexandra Kuschel" userId="5f444215-7af5-416b-83ce-733a4b3623a5" providerId="ADAL" clId="{9112780A-C26B-4B67-95A7-32F3EB7E6DA5}" dt="2024-05-07T11:29:47.782" v="138" actId="692"/>
        <pc:sldMasterMkLst>
          <pc:docMk/>
          <pc:sldMasterMk cId="0" sldId="2147483648"/>
        </pc:sldMasterMkLst>
      </pc:sldMasterChg>
      <pc:sldMasterChg chg="addSp modSp mod">
        <pc:chgData name="Alexandra Kuschel" userId="5f444215-7af5-416b-83ce-733a4b3623a5" providerId="ADAL" clId="{9112780A-C26B-4B67-95A7-32F3EB7E6DA5}" dt="2024-05-07T10:02:22.867" v="10" actId="1076"/>
        <pc:sldMasterMkLst>
          <pc:docMk/>
          <pc:sldMasterMk cId="902700564" sldId="2147483722"/>
        </pc:sldMasterMkLst>
      </pc:sldMasterChg>
    </pc:docChg>
  </pc:docChgLst>
  <pc:docChgLst>
    <pc:chgData name="Alexandra Kuschel" userId="5f444215-7af5-416b-83ce-733a4b3623a5" providerId="ADAL" clId="{993F756F-4CB3-40A9-9C9E-6C5D668CF2EC}"/>
    <pc:docChg chg="custSel addSld delSld modSld sldOrd addMainMaster delMainMaster modMainMaster">
      <pc:chgData name="Alexandra Kuschel" userId="5f444215-7af5-416b-83ce-733a4b3623a5" providerId="ADAL" clId="{993F756F-4CB3-40A9-9C9E-6C5D668CF2EC}" dt="2024-05-06T13:48:36.813" v="102" actId="207"/>
      <pc:docMkLst>
        <pc:docMk/>
      </pc:docMkLst>
      <pc:sldChg chg="addSp delSp modSp mod ord">
        <pc:chgData name="Alexandra Kuschel" userId="5f444215-7af5-416b-83ce-733a4b3623a5" providerId="ADAL" clId="{993F756F-4CB3-40A9-9C9E-6C5D668CF2EC}" dt="2024-05-06T13:48:04.951" v="87" actId="20577"/>
        <pc:sldMkLst>
          <pc:docMk/>
          <pc:sldMk cId="0" sldId="282"/>
        </pc:sldMkLst>
      </pc:sldChg>
      <pc:sldChg chg="del">
        <pc:chgData name="Alexandra Kuschel" userId="5f444215-7af5-416b-83ce-733a4b3623a5" providerId="ADAL" clId="{993F756F-4CB3-40A9-9C9E-6C5D668CF2EC}" dt="2024-05-06T13:26:17.916" v="37" actId="2696"/>
        <pc:sldMkLst>
          <pc:docMk/>
          <pc:sldMk cId="368570314" sldId="373"/>
        </pc:sldMkLst>
      </pc:sldChg>
      <pc:sldChg chg="addSp delSp modSp new mod">
        <pc:chgData name="Alexandra Kuschel" userId="5f444215-7af5-416b-83ce-733a4b3623a5" providerId="ADAL" clId="{993F756F-4CB3-40A9-9C9E-6C5D668CF2EC}" dt="2024-05-06T13:46:03.055" v="60" actId="207"/>
        <pc:sldMkLst>
          <pc:docMk/>
          <pc:sldMk cId="1925790247" sldId="374"/>
        </pc:sldMkLst>
      </pc:sldChg>
      <pc:sldChg chg="modSp mod">
        <pc:chgData name="Alexandra Kuschel" userId="5f444215-7af5-416b-83ce-733a4b3623a5" providerId="ADAL" clId="{993F756F-4CB3-40A9-9C9E-6C5D668CF2EC}" dt="2024-05-06T13:45:31.796" v="50" actId="120"/>
        <pc:sldMkLst>
          <pc:docMk/>
          <pc:sldMk cId="0" sldId="375"/>
        </pc:sldMkLst>
      </pc:sldChg>
      <pc:sldChg chg="addSp delSp modSp add mod ord">
        <pc:chgData name="Alexandra Kuschel" userId="5f444215-7af5-416b-83ce-733a4b3623a5" providerId="ADAL" clId="{993F756F-4CB3-40A9-9C9E-6C5D668CF2EC}" dt="2024-05-06T13:48:36.813" v="102" actId="207"/>
        <pc:sldMkLst>
          <pc:docMk/>
          <pc:sldMk cId="217241636" sldId="376"/>
        </pc:sldMkLst>
      </pc:sldChg>
      <pc:sldMasterChg chg="del delSldLayout modSldLayout">
        <pc:chgData name="Alexandra Kuschel" userId="5f444215-7af5-416b-83ce-733a4b3623a5" providerId="ADAL" clId="{993F756F-4CB3-40A9-9C9E-6C5D668CF2EC}" dt="2024-05-06T13:26:17.916" v="37" actId="2696"/>
        <pc:sldMasterMkLst>
          <pc:docMk/>
          <pc:sldMasterMk cId="1976727992" sldId="2147483661"/>
        </pc:sldMasterMkLst>
        <pc:sldLayoutChg chg="del">
          <pc:chgData name="Alexandra Kuschel" userId="5f444215-7af5-416b-83ce-733a4b3623a5" providerId="ADAL" clId="{993F756F-4CB3-40A9-9C9E-6C5D668CF2EC}" dt="2024-05-06T13:26:17.916" v="37" actId="2696"/>
          <pc:sldLayoutMkLst>
            <pc:docMk/>
            <pc:sldMasterMk cId="1976727992" sldId="2147483661"/>
            <pc:sldLayoutMk cId="1459598117" sldId="2147483662"/>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1248568837" sldId="2147483663"/>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75042120" sldId="2147483664"/>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398735198" sldId="2147483665"/>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863562179" sldId="2147483666"/>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837091076" sldId="2147483667"/>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53230909" sldId="2147483668"/>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086192776" sldId="2147483669"/>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982398746" sldId="2147483670"/>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1092678852" sldId="2147483671"/>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046491842" sldId="2147483672"/>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719781103" sldId="2147483673"/>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747774311" sldId="2147483674"/>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981184244" sldId="2147483675"/>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1576713213" sldId="2147483676"/>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83054670" sldId="2147483677"/>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4247483613" sldId="2147483678"/>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1340545634" sldId="2147483679"/>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975646241" sldId="2147483680"/>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880065184" sldId="2147483681"/>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1796966872" sldId="2147483682"/>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4238981762" sldId="2147483683"/>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1696301956" sldId="2147483684"/>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21533551" sldId="2147483685"/>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19077707" sldId="2147483686"/>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191323169" sldId="2147483687"/>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688721826" sldId="2147483688"/>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06729790" sldId="2147483689"/>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420338875" sldId="2147483690"/>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1017966463" sldId="2147483691"/>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121581889" sldId="2147483692"/>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582150059" sldId="2147483693"/>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056854010" sldId="2147483694"/>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262525286" sldId="2147483695"/>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150669252" sldId="2147483696"/>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63670482" sldId="2147483697"/>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884892099" sldId="2147483698"/>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950323276" sldId="2147483699"/>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50332357" sldId="2147483700"/>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265427914" sldId="2147483701"/>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486260631" sldId="2147483702"/>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504315956" sldId="2147483703"/>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479174115" sldId="2147483704"/>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786648027" sldId="2147483705"/>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1278067171" sldId="2147483706"/>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725530092" sldId="2147483707"/>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1372674880" sldId="2147483708"/>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940835931" sldId="2147483709"/>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499634267" sldId="2147483710"/>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457324889" sldId="2147483711"/>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553416551" sldId="2147483712"/>
          </pc:sldLayoutMkLst>
        </pc:sldLayoutChg>
        <pc:sldLayoutChg chg="modSp del mod">
          <pc:chgData name="Alexandra Kuschel" userId="5f444215-7af5-416b-83ce-733a4b3623a5" providerId="ADAL" clId="{993F756F-4CB3-40A9-9C9E-6C5D668CF2EC}" dt="2024-05-06T13:26:17.916" v="37" actId="2696"/>
          <pc:sldLayoutMkLst>
            <pc:docMk/>
            <pc:sldMasterMk cId="1976727992" sldId="2147483661"/>
            <pc:sldLayoutMk cId="3458508419" sldId="2147483713"/>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240405741" sldId="2147483714"/>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622452377" sldId="2147483715"/>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1349845686" sldId="2147483716"/>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869778811" sldId="2147483717"/>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3928399712" sldId="2147483718"/>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577947494" sldId="2147483719"/>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6124100" sldId="2147483720"/>
          </pc:sldLayoutMkLst>
        </pc:sldLayoutChg>
        <pc:sldLayoutChg chg="del">
          <pc:chgData name="Alexandra Kuschel" userId="5f444215-7af5-416b-83ce-733a4b3623a5" providerId="ADAL" clId="{993F756F-4CB3-40A9-9C9E-6C5D668CF2EC}" dt="2024-05-06T13:26:17.916" v="37" actId="2696"/>
          <pc:sldLayoutMkLst>
            <pc:docMk/>
            <pc:sldMasterMk cId="1976727992" sldId="2147483661"/>
            <pc:sldLayoutMk cId="2967356053" sldId="2147483721"/>
          </pc:sldLayoutMkLst>
        </pc:sldLayoutChg>
      </pc:sldMasterChg>
      <pc:sldMasterChg chg="modSp add mod addSldLayout modSldLayout">
        <pc:chgData name="Alexandra Kuschel" userId="5f444215-7af5-416b-83ce-733a4b3623a5" providerId="ADAL" clId="{993F756F-4CB3-40A9-9C9E-6C5D668CF2EC}" dt="2024-05-06T11:57:45.317" v="7" actId="207"/>
        <pc:sldMasterMkLst>
          <pc:docMk/>
          <pc:sldMasterMk cId="902700564" sldId="2147483722"/>
        </pc:sldMasterMkLst>
        <pc:sldLayoutChg chg="add mod replId">
          <pc:chgData name="Alexandra Kuschel" userId="5f444215-7af5-416b-83ce-733a4b3623a5" providerId="ADAL" clId="{993F756F-4CB3-40A9-9C9E-6C5D668CF2EC}" dt="2024-05-06T11:57:39.225" v="5" actId="2890"/>
          <pc:sldLayoutMkLst>
            <pc:docMk/>
            <pc:sldMasterMk cId="902700564" sldId="2147483722"/>
            <pc:sldLayoutMk cId="3396519920" sldId="2147483723"/>
          </pc:sldLayoutMkLst>
        </pc:sldLayoutChg>
      </pc:sldMasterChg>
    </pc:docChg>
  </pc:docChgLst>
  <pc:docChgLst>
    <pc:chgData name="Jan Lekve" userId="e1663b4d-f267-4076-8fa3-ef163ef9cad5" providerId="ADAL" clId="{DFFD54CA-3006-44F1-8EE5-01CB756ED497}"/>
    <pc:docChg chg="undo custSel modSld">
      <pc:chgData name="Jan Lekve" userId="e1663b4d-f267-4076-8fa3-ef163ef9cad5" providerId="ADAL" clId="{DFFD54CA-3006-44F1-8EE5-01CB756ED497}" dt="2025-07-21T16:14:21.636" v="1" actId="14734"/>
      <pc:docMkLst>
        <pc:docMk/>
      </pc:docMkLst>
      <pc:sldChg chg="modSp mod">
        <pc:chgData name="Jan Lekve" userId="e1663b4d-f267-4076-8fa3-ef163ef9cad5" providerId="ADAL" clId="{DFFD54CA-3006-44F1-8EE5-01CB756ED497}" dt="2025-07-21T16:14:21.636" v="1" actId="14734"/>
        <pc:sldMkLst>
          <pc:docMk/>
          <pc:sldMk cId="1299991375" sldId="377"/>
        </pc:sldMkLst>
        <pc:graphicFrameChg chg="modGraphic">
          <ac:chgData name="Jan Lekve" userId="e1663b4d-f267-4076-8fa3-ef163ef9cad5" providerId="ADAL" clId="{DFFD54CA-3006-44F1-8EE5-01CB756ED497}" dt="2025-07-21T16:14:21.636" v="1" actId="14734"/>
          <ac:graphicFrameMkLst>
            <pc:docMk/>
            <pc:sldMk cId="1299991375" sldId="377"/>
            <ac:graphicFrameMk id="5" creationId="{3804AC5C-A662-C7E8-FAD8-7EB6D2B1EE3F}"/>
          </ac:graphicFrameMkLst>
        </pc:graphicFrameChg>
      </pc:sldChg>
    </pc:docChg>
  </pc:docChgLst>
  <pc:docChgLst>
    <pc:chgData name="Alexandra Kuschel" userId="5f444215-7af5-416b-83ce-733a4b3623a5" providerId="ADAL" clId="{F592F037-581C-4AD5-B2F2-DBBBFA246E5D}"/>
    <pc:docChg chg="custSel modSld">
      <pc:chgData name="Alexandra Kuschel" userId="5f444215-7af5-416b-83ce-733a4b3623a5" providerId="ADAL" clId="{F592F037-581C-4AD5-B2F2-DBBBFA246E5D}" dt="2025-01-31T10:37:55.762" v="22" actId="1076"/>
      <pc:docMkLst>
        <pc:docMk/>
      </pc:docMkLst>
      <pc:sldChg chg="addSp delSp modSp mod">
        <pc:chgData name="Alexandra Kuschel" userId="5f444215-7af5-416b-83ce-733a4b3623a5" providerId="ADAL" clId="{F592F037-581C-4AD5-B2F2-DBBBFA246E5D}" dt="2025-01-31T10:37:55.762" v="22" actId="1076"/>
        <pc:sldMkLst>
          <pc:docMk/>
          <pc:sldMk cId="1299991375" sldId="377"/>
        </pc:sldMkLst>
      </pc:sldChg>
    </pc:docChg>
  </pc:docChgLst>
  <pc:docChgLst>
    <pc:chgData name="Alexandra Kuschel" userId="5f444215-7af5-416b-83ce-733a4b3623a5" providerId="ADAL" clId="{8DD07772-6E55-4641-85D4-BA9E6E682260}"/>
    <pc:docChg chg="modSld">
      <pc:chgData name="Alexandra Kuschel" userId="5f444215-7af5-416b-83ce-733a4b3623a5" providerId="ADAL" clId="{8DD07772-6E55-4641-85D4-BA9E6E682260}" dt="2025-06-11T07:17:35.722" v="20" actId="14100"/>
      <pc:docMkLst>
        <pc:docMk/>
      </pc:docMkLst>
      <pc:sldChg chg="addSp modSp mod">
        <pc:chgData name="Alexandra Kuschel" userId="5f444215-7af5-416b-83ce-733a4b3623a5" providerId="ADAL" clId="{8DD07772-6E55-4641-85D4-BA9E6E682260}" dt="2025-06-11T07:17:35.722" v="20" actId="14100"/>
        <pc:sldMkLst>
          <pc:docMk/>
          <pc:sldMk cId="1299991375" sldId="377"/>
        </pc:sldMkLst>
        <pc:picChg chg="ord">
          <ac:chgData name="Alexandra Kuschel" userId="5f444215-7af5-416b-83ce-733a4b3623a5" providerId="ADAL" clId="{8DD07772-6E55-4641-85D4-BA9E6E682260}" dt="2025-06-11T07:17:18.044" v="15" actId="166"/>
          <ac:picMkLst>
            <pc:docMk/>
            <pc:sldMk cId="1299991375" sldId="377"/>
            <ac:picMk id="6" creationId="{4F3D74A2-BC16-590B-1B33-940D5FC8284F}"/>
          </ac:picMkLst>
        </pc:picChg>
        <pc:picChg chg="add mod modCrop">
          <ac:chgData name="Alexandra Kuschel" userId="5f444215-7af5-416b-83ce-733a4b3623a5" providerId="ADAL" clId="{8DD07772-6E55-4641-85D4-BA9E6E682260}" dt="2025-06-11T07:17:35.722" v="20" actId="14100"/>
          <ac:picMkLst>
            <pc:docMk/>
            <pc:sldMk cId="1299991375" sldId="377"/>
            <ac:picMk id="7" creationId="{1D9B79FB-A7C5-9D32-91B7-EACCF39BB898}"/>
          </ac:picMkLst>
        </pc:picChg>
      </pc:sldChg>
    </pc:docChg>
  </pc:docChgLst>
  <pc:docChgLst>
    <pc:chgData name="Alexandra Kuschel" userId="5f444215-7af5-416b-83ce-733a4b3623a5" providerId="ADAL" clId="{0DA4AEA3-2FEA-4941-A8F1-379B0C75E9A6}"/>
    <pc:docChg chg="undo custSel modSld">
      <pc:chgData name="Alexandra Kuschel" userId="5f444215-7af5-416b-83ce-733a4b3623a5" providerId="ADAL" clId="{0DA4AEA3-2FEA-4941-A8F1-379B0C75E9A6}" dt="2025-01-17T12:24:44.903" v="116" actId="20577"/>
      <pc:docMkLst>
        <pc:docMk/>
      </pc:docMkLst>
      <pc:sldChg chg="delSp modSp mod">
        <pc:chgData name="Alexandra Kuschel" userId="5f444215-7af5-416b-83ce-733a4b3623a5" providerId="ADAL" clId="{0DA4AEA3-2FEA-4941-A8F1-379B0C75E9A6}" dt="2025-01-17T12:24:44.903" v="116" actId="20577"/>
        <pc:sldMkLst>
          <pc:docMk/>
          <pc:sldMk cId="1299991375" sldId="377"/>
        </pc:sldMkLst>
      </pc:sldChg>
    </pc:docChg>
  </pc:docChgLst>
  <pc:docChgLst>
    <pc:chgData name="Alexandra Kuschel" userId="5f444215-7af5-416b-83ce-733a4b3623a5" providerId="ADAL" clId="{68630117-0A89-4E97-810B-EF7E4834556E}"/>
    <pc:docChg chg="custSel modSld">
      <pc:chgData name="Alexandra Kuschel" userId="5f444215-7af5-416b-83ce-733a4b3623a5" providerId="ADAL" clId="{68630117-0A89-4E97-810B-EF7E4834556E}" dt="2025-01-21T11:25:10.560" v="40" actId="1076"/>
      <pc:docMkLst>
        <pc:docMk/>
      </pc:docMkLst>
      <pc:sldChg chg="addSp delSp modSp mod">
        <pc:chgData name="Alexandra Kuschel" userId="5f444215-7af5-416b-83ce-733a4b3623a5" providerId="ADAL" clId="{68630117-0A89-4E97-810B-EF7E4834556E}" dt="2025-01-21T11:25:10.560" v="40" actId="1076"/>
        <pc:sldMkLst>
          <pc:docMk/>
          <pc:sldMk cId="1299991375" sldId="377"/>
        </pc:sldMkLst>
      </pc:sldChg>
    </pc:docChg>
  </pc:docChgLst>
  <pc:docChgLst>
    <pc:chgData name="Alexandra Kuschel" userId="5f444215-7af5-416b-83ce-733a4b3623a5" providerId="ADAL" clId="{A730A03E-4817-49FA-928E-977234293450}"/>
    <pc:docChg chg="custSel modSld">
      <pc:chgData name="Alexandra Kuschel" userId="5f444215-7af5-416b-83ce-733a4b3623a5" providerId="ADAL" clId="{A730A03E-4817-49FA-928E-977234293450}" dt="2024-12-02T11:02:30.877" v="281" actId="1076"/>
      <pc:docMkLst>
        <pc:docMk/>
      </pc:docMkLst>
      <pc:sldChg chg="addSp delSp modSp mod">
        <pc:chgData name="Alexandra Kuschel" userId="5f444215-7af5-416b-83ce-733a4b3623a5" providerId="ADAL" clId="{A730A03E-4817-49FA-928E-977234293450}" dt="2024-12-02T11:02:30.877" v="281" actId="1076"/>
        <pc:sldMkLst>
          <pc:docMk/>
          <pc:sldMk cId="1299991375" sldId="377"/>
        </pc:sldMkLst>
      </pc:sldChg>
    </pc:docChg>
  </pc:docChgLst>
  <pc:docChgLst>
    <pc:chgData name="Alexandra Kuschel" userId="5f444215-7af5-416b-83ce-733a4b3623a5" providerId="ADAL" clId="{A705C4FF-A310-4BAD-AB46-C980BF89FA78}"/>
    <pc:docChg chg="modSld">
      <pc:chgData name="Alexandra Kuschel" userId="5f444215-7af5-416b-83ce-733a4b3623a5" providerId="ADAL" clId="{A705C4FF-A310-4BAD-AB46-C980BF89FA78}" dt="2025-01-29T08:21:33.931" v="210" actId="20577"/>
      <pc:docMkLst>
        <pc:docMk/>
      </pc:docMkLst>
    </pc:docChg>
  </pc:docChgLst>
  <pc:docChgLst>
    <pc:chgData name="Alexandra Kuschel" userId="5f444215-7af5-416b-83ce-733a4b3623a5" providerId="ADAL" clId="{C5A85EDF-6EA6-43C6-B84A-5B41224982FB}"/>
    <pc:docChg chg="custSel modSld">
      <pc:chgData name="Alexandra Kuschel" userId="5f444215-7af5-416b-83ce-733a4b3623a5" providerId="ADAL" clId="{C5A85EDF-6EA6-43C6-B84A-5B41224982FB}" dt="2025-01-03T09:02:54.616" v="183" actId="1076"/>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defTabSz="1043056" fontAlgn="auto">
              <a:spcBef>
                <a:spcPts val="0"/>
              </a:spcBef>
              <a:spcAft>
                <a:spcPts val="0"/>
              </a:spcAft>
              <a:defRPr sz="1200" dirty="0">
                <a:latin typeface="+mn-lt"/>
                <a:ea typeface="+mn-ea"/>
              </a:defRPr>
            </a:lvl1pPr>
          </a:lstStyle>
          <a:p>
            <a:pPr>
              <a:defRPr/>
            </a:pPr>
            <a:endParaRPr lang="de-DE"/>
          </a:p>
        </p:txBody>
      </p:sp>
      <p:sp>
        <p:nvSpPr>
          <p:cNvPr id="3" name="Datumsplatzhalter 2"/>
          <p:cNvSpPr>
            <a:spLocks noGrp="1"/>
          </p:cNvSpPr>
          <p:nvPr>
            <p:ph type="dt" sz="quarter" idx="1"/>
          </p:nvPr>
        </p:nvSpPr>
        <p:spPr>
          <a:xfrm>
            <a:off x="3850443" y="0"/>
            <a:ext cx="2945659" cy="496332"/>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C9C26C81-E798-4A63-9A9C-957060DF48C8}" type="datetimeFigureOut">
              <a:rPr lang="de-DE" altLang="de-DE"/>
              <a:pPr/>
              <a:t>21.07.2025</a:t>
            </a:fld>
            <a:endParaRPr lang="de-DE" altLang="de-DE"/>
          </a:p>
        </p:txBody>
      </p:sp>
      <p:sp>
        <p:nvSpPr>
          <p:cNvPr id="4" name="Fußzeilenplatzhalt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defTabSz="1043056" fontAlgn="auto">
              <a:spcBef>
                <a:spcPts val="0"/>
              </a:spcBef>
              <a:spcAft>
                <a:spcPts val="0"/>
              </a:spcAft>
              <a:defRPr sz="1200" dirty="0">
                <a:latin typeface="+mn-lt"/>
                <a:ea typeface="+mn-ea"/>
              </a:defRPr>
            </a:lvl1pPr>
          </a:lstStyle>
          <a:p>
            <a:pPr>
              <a:defRPr/>
            </a:pPr>
            <a:endParaRPr lang="de-DE"/>
          </a:p>
        </p:txBody>
      </p:sp>
      <p:sp>
        <p:nvSpPr>
          <p:cNvPr id="5" name="Foliennummernplatzhalter 4"/>
          <p:cNvSpPr>
            <a:spLocks noGrp="1"/>
          </p:cNvSpPr>
          <p:nvPr>
            <p:ph type="sldNum" sz="quarter" idx="3"/>
          </p:nvPr>
        </p:nvSpPr>
        <p:spPr>
          <a:xfrm>
            <a:off x="3850443" y="9428583"/>
            <a:ext cx="2945659" cy="49633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9B317F6-27DD-46EE-BA9D-493BFC491B28}" type="slidenum">
              <a:rPr lang="de-DE" altLang="de-DE"/>
              <a:pPr/>
              <a:t>‹#›</a:t>
            </a:fld>
            <a:endParaRPr lang="de-DE" altLang="de-DE"/>
          </a:p>
        </p:txBody>
      </p:sp>
    </p:spTree>
    <p:extLst>
      <p:ext uri="{BB962C8B-B14F-4D97-AF65-F5344CB8AC3E}">
        <p14:creationId xmlns:p14="http://schemas.microsoft.com/office/powerpoint/2010/main" val="331547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defTabSz="1043056" fontAlgn="auto">
              <a:spcBef>
                <a:spcPts val="0"/>
              </a:spcBef>
              <a:spcAft>
                <a:spcPts val="0"/>
              </a:spcAft>
              <a:defRPr sz="1200" dirty="0">
                <a:latin typeface="+mn-lt"/>
                <a:ea typeface="+mn-ea"/>
              </a:defRPr>
            </a:lvl1pPr>
          </a:lstStyle>
          <a:p>
            <a:pPr>
              <a:defRPr/>
            </a:pPr>
            <a:endParaRPr lang="de-DE"/>
          </a:p>
        </p:txBody>
      </p:sp>
      <p:sp>
        <p:nvSpPr>
          <p:cNvPr id="3" name="Datumsplatzhalter 2"/>
          <p:cNvSpPr>
            <a:spLocks noGrp="1"/>
          </p:cNvSpPr>
          <p:nvPr>
            <p:ph type="dt" idx="1"/>
          </p:nvPr>
        </p:nvSpPr>
        <p:spPr>
          <a:xfrm>
            <a:off x="3850443" y="0"/>
            <a:ext cx="2945659" cy="496332"/>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20E060D-405C-4C89-A8D3-1D82FB89215F}" type="datetimeFigureOut">
              <a:rPr lang="de-DE" altLang="de-DE"/>
              <a:pPr/>
              <a:t>21.07.2025</a:t>
            </a:fld>
            <a:endParaRPr lang="de-DE" altLang="de-DE"/>
          </a:p>
        </p:txBody>
      </p:sp>
      <p:sp>
        <p:nvSpPr>
          <p:cNvPr id="4" name="Folienbildplatzhalter 3"/>
          <p:cNvSpPr>
            <a:spLocks noGrp="1" noRot="1" noChangeAspect="1"/>
          </p:cNvSpPr>
          <p:nvPr>
            <p:ph type="sldImg" idx="2"/>
          </p:nvPr>
        </p:nvSpPr>
        <p:spPr>
          <a:xfrm>
            <a:off x="741363" y="744538"/>
            <a:ext cx="5314950" cy="3722687"/>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79768" y="4715153"/>
            <a:ext cx="5438140" cy="4466987"/>
          </a:xfrm>
          <a:prstGeom prst="rect">
            <a:avLst/>
          </a:prstGeom>
        </p:spPr>
        <p:txBody>
          <a:bodyPr vert="horz" wrap="square" lIns="91440" tIns="45720" rIns="91440" bIns="45720" numCol="1" anchor="t" anchorCtr="0" compatLnSpc="1">
            <a:prstTxWarp prst="textNoShape">
              <a:avLst/>
            </a:prstTxWarp>
          </a:bodyPr>
          <a:lstStyle/>
          <a:p>
            <a:pPr lvl="0"/>
            <a:r>
              <a:rPr lang="de-DE" altLang="de-DE"/>
              <a:t>Textmasterformat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defTabSz="1043056" fontAlgn="auto">
              <a:spcBef>
                <a:spcPts val="0"/>
              </a:spcBef>
              <a:spcAft>
                <a:spcPts val="0"/>
              </a:spcAft>
              <a:defRPr sz="1200" dirty="0">
                <a:latin typeface="+mn-lt"/>
                <a:ea typeface="+mn-ea"/>
              </a:defRPr>
            </a:lvl1pPr>
          </a:lstStyle>
          <a:p>
            <a:pPr>
              <a:defRPr/>
            </a:pPr>
            <a:endParaRPr lang="de-DE"/>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EE4295A-0246-442F-909E-C3AD8774AB01}" type="slidenum">
              <a:rPr lang="de-DE" altLang="de-DE"/>
              <a:pPr/>
              <a:t>‹#›</a:t>
            </a:fld>
            <a:endParaRPr lang="de-DE" altLang="de-DE"/>
          </a:p>
        </p:txBody>
      </p:sp>
    </p:spTree>
    <p:extLst>
      <p:ext uri="{BB962C8B-B14F-4D97-AF65-F5344CB8AC3E}">
        <p14:creationId xmlns:p14="http://schemas.microsoft.com/office/powerpoint/2010/main" val="2579922153"/>
      </p:ext>
    </p:extLst>
  </p:cSld>
  <p:clrMap bg1="lt1" tx1="dk1" bg2="lt2" tx2="dk2" accent1="accent1" accent2="accent2" accent3="accent3" accent4="accent4" accent5="accent5" accent6="accent6" hlink="hlink" folHlink="folHlink"/>
  <p:notesStyle>
    <a:lvl1pPr algn="l" defTabSz="1042988" rtl="0" fontAlgn="base">
      <a:spcBef>
        <a:spcPct val="30000"/>
      </a:spcBef>
      <a:spcAft>
        <a:spcPct val="0"/>
      </a:spcAft>
      <a:defRPr sz="1400" kern="1200">
        <a:solidFill>
          <a:schemeClr val="tx1"/>
        </a:solidFill>
        <a:latin typeface="+mn-lt"/>
        <a:ea typeface="Geneva" pitchFamily="121" charset="-128"/>
        <a:cs typeface="+mn-cs"/>
      </a:defRPr>
    </a:lvl1pPr>
    <a:lvl2pPr marL="520700" algn="l" defTabSz="1042988" rtl="0" fontAlgn="base">
      <a:spcBef>
        <a:spcPct val="30000"/>
      </a:spcBef>
      <a:spcAft>
        <a:spcPct val="0"/>
      </a:spcAft>
      <a:defRPr sz="1400" kern="1200">
        <a:solidFill>
          <a:schemeClr val="tx1"/>
        </a:solidFill>
        <a:latin typeface="+mn-lt"/>
        <a:ea typeface="Geneva" pitchFamily="121" charset="-128"/>
        <a:cs typeface="+mn-cs"/>
      </a:defRPr>
    </a:lvl2pPr>
    <a:lvl3pPr marL="1042988" algn="l" defTabSz="1042988" rtl="0" fontAlgn="base">
      <a:spcBef>
        <a:spcPct val="30000"/>
      </a:spcBef>
      <a:spcAft>
        <a:spcPct val="0"/>
      </a:spcAft>
      <a:defRPr sz="1400" kern="1200">
        <a:solidFill>
          <a:schemeClr val="tx1"/>
        </a:solidFill>
        <a:latin typeface="+mn-lt"/>
        <a:ea typeface="Geneva" pitchFamily="121" charset="-128"/>
        <a:cs typeface="+mn-cs"/>
      </a:defRPr>
    </a:lvl3pPr>
    <a:lvl4pPr marL="1563688" algn="l" defTabSz="1042988" rtl="0" fontAlgn="base">
      <a:spcBef>
        <a:spcPct val="30000"/>
      </a:spcBef>
      <a:spcAft>
        <a:spcPct val="0"/>
      </a:spcAft>
      <a:defRPr sz="1400" kern="1200">
        <a:solidFill>
          <a:schemeClr val="tx1"/>
        </a:solidFill>
        <a:latin typeface="+mn-lt"/>
        <a:ea typeface="Geneva" pitchFamily="121" charset="-128"/>
        <a:cs typeface="+mn-cs"/>
      </a:defRPr>
    </a:lvl4pPr>
    <a:lvl5pPr marL="2085975" algn="l" defTabSz="1042988" rtl="0" fontAlgn="base">
      <a:spcBef>
        <a:spcPct val="30000"/>
      </a:spcBef>
      <a:spcAft>
        <a:spcPct val="0"/>
      </a:spcAft>
      <a:defRPr sz="1400" kern="1200">
        <a:solidFill>
          <a:schemeClr val="tx1"/>
        </a:solidFill>
        <a:latin typeface="+mn-lt"/>
        <a:ea typeface="Geneva" pitchFamily="121" charset="-128"/>
        <a:cs typeface="+mn-cs"/>
      </a:defRPr>
    </a:lvl5pPr>
    <a:lvl6pPr marL="2607640" algn="l" defTabSz="1043056" rtl="0" eaLnBrk="1" latinLnBrk="0" hangingPunct="1">
      <a:defRPr sz="1400" kern="1200">
        <a:solidFill>
          <a:schemeClr val="tx1"/>
        </a:solidFill>
        <a:latin typeface="+mn-lt"/>
        <a:ea typeface="+mn-ea"/>
        <a:cs typeface="+mn-cs"/>
      </a:defRPr>
    </a:lvl6pPr>
    <a:lvl7pPr marL="3129168" algn="l" defTabSz="1043056" rtl="0" eaLnBrk="1" latinLnBrk="0" hangingPunct="1">
      <a:defRPr sz="1400" kern="1200">
        <a:solidFill>
          <a:schemeClr val="tx1"/>
        </a:solidFill>
        <a:latin typeface="+mn-lt"/>
        <a:ea typeface="+mn-ea"/>
        <a:cs typeface="+mn-cs"/>
      </a:defRPr>
    </a:lvl7pPr>
    <a:lvl8pPr marL="3650696" algn="l" defTabSz="1043056" rtl="0" eaLnBrk="1" latinLnBrk="0" hangingPunct="1">
      <a:defRPr sz="1400" kern="1200">
        <a:solidFill>
          <a:schemeClr val="tx1"/>
        </a:solidFill>
        <a:latin typeface="+mn-lt"/>
        <a:ea typeface="+mn-ea"/>
        <a:cs typeface="+mn-cs"/>
      </a:defRPr>
    </a:lvl8pPr>
    <a:lvl9pPr marL="4172224" algn="l" defTabSz="104305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41363" y="744538"/>
            <a:ext cx="5314950" cy="372268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1042988" rtl="0" eaLnBrk="1" fontAlgn="base" latinLnBrk="0" hangingPunct="1">
              <a:lnSpc>
                <a:spcPct val="100000"/>
              </a:lnSpc>
              <a:spcBef>
                <a:spcPct val="0"/>
              </a:spcBef>
              <a:spcAft>
                <a:spcPct val="0"/>
              </a:spcAft>
              <a:buClrTx/>
              <a:buSzTx/>
              <a:buFontTx/>
              <a:buNone/>
              <a:tabLst/>
              <a:defRPr/>
            </a:pPr>
            <a:fld id="{FEE4295A-0246-442F-909E-C3AD8774AB01}" type="slidenum">
              <a:rPr kumimoji="0" lang="de-DE" altLang="de-DE" sz="1200" b="0" i="0" u="none" strike="noStrike" kern="1200" cap="none" spc="0" normalizeH="0" baseline="0" noProof="0" smtClean="0">
                <a:ln>
                  <a:noFill/>
                </a:ln>
                <a:solidFill>
                  <a:srgbClr val="004689"/>
                </a:solidFill>
                <a:effectLst/>
                <a:uLnTx/>
                <a:uFillTx/>
                <a:latin typeface="DINOT" pitchFamily="121" charset="0"/>
                <a:ea typeface="Geneva" pitchFamily="121" charset="-128"/>
                <a:cs typeface="+mn-cs"/>
              </a:rPr>
              <a:pPr marL="0" marR="0" lvl="0" indent="0" algn="r" defTabSz="1042988" rtl="0" eaLnBrk="1" fontAlgn="base" latinLnBrk="0" hangingPunct="1">
                <a:lnSpc>
                  <a:spcPct val="100000"/>
                </a:lnSpc>
                <a:spcBef>
                  <a:spcPct val="0"/>
                </a:spcBef>
                <a:spcAft>
                  <a:spcPct val="0"/>
                </a:spcAft>
                <a:buClrTx/>
                <a:buSzTx/>
                <a:buFontTx/>
                <a:buNone/>
                <a:tabLst/>
                <a:defRPr/>
              </a:pPr>
              <a:t>1</a:t>
            </a:fld>
            <a:endParaRPr kumimoji="0" lang="de-DE" altLang="de-DE" sz="1200" b="0" i="0" u="none" strike="noStrike" kern="1200" cap="none" spc="0" normalizeH="0" baseline="0" noProof="0">
              <a:ln>
                <a:noFill/>
              </a:ln>
              <a:solidFill>
                <a:srgbClr val="004689"/>
              </a:solidFill>
              <a:effectLst/>
              <a:uLnTx/>
              <a:uFillTx/>
              <a:latin typeface="DINOT" pitchFamily="121" charset="0"/>
              <a:ea typeface="Geneva" pitchFamily="121" charset="-128"/>
              <a:cs typeface="+mn-cs"/>
            </a:endParaRPr>
          </a:p>
        </p:txBody>
      </p:sp>
    </p:spTree>
    <p:extLst>
      <p:ext uri="{BB962C8B-B14F-4D97-AF65-F5344CB8AC3E}">
        <p14:creationId xmlns:p14="http://schemas.microsoft.com/office/powerpoint/2010/main" val="398522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Bild">
    <p:spTree>
      <p:nvGrpSpPr>
        <p:cNvPr id="1" name=""/>
        <p:cNvGrpSpPr/>
        <p:nvPr/>
      </p:nvGrpSpPr>
      <p:grpSpPr>
        <a:xfrm>
          <a:off x="0" y="0"/>
          <a:ext cx="0" cy="0"/>
          <a:chOff x="0" y="0"/>
          <a:chExt cx="0" cy="0"/>
        </a:xfrm>
      </p:grpSpPr>
      <p:sp>
        <p:nvSpPr>
          <p:cNvPr id="4" name="Bildplatzhalter 3"/>
          <p:cNvSpPr>
            <a:spLocks noGrp="1"/>
          </p:cNvSpPr>
          <p:nvPr>
            <p:ph type="pic" sz="quarter" idx="17"/>
          </p:nvPr>
        </p:nvSpPr>
        <p:spPr>
          <a:xfrm>
            <a:off x="107694" y="1115219"/>
            <a:ext cx="1962427" cy="5329238"/>
          </a:xfrm>
          <a:prstGeom prst="rect">
            <a:avLst/>
          </a:prstGeom>
        </p:spPr>
        <p:txBody>
          <a:bodyPr/>
          <a:lstStyle/>
          <a:p>
            <a:endParaRPr lang="de-DE"/>
          </a:p>
        </p:txBody>
      </p:sp>
      <p:sp>
        <p:nvSpPr>
          <p:cNvPr id="15" name="Titelplatzhalter 1"/>
          <p:cNvSpPr>
            <a:spLocks noGrp="1"/>
          </p:cNvSpPr>
          <p:nvPr>
            <p:ph type="title" hasCustomPrompt="1"/>
          </p:nvPr>
        </p:nvSpPr>
        <p:spPr>
          <a:xfrm>
            <a:off x="107694" y="252240"/>
            <a:ext cx="9090529" cy="471517"/>
          </a:xfrm>
          <a:prstGeom prst="rect">
            <a:avLst/>
          </a:prstGeom>
        </p:spPr>
        <p:txBody>
          <a:bodyPr vert="horz" lIns="91440" tIns="45720" rIns="91440" bIns="45720" rtlCol="0" anchor="ctr">
            <a:normAutofit/>
          </a:bodyPr>
          <a:lstStyle>
            <a:lvl1pPr>
              <a:defRPr/>
            </a:lvl1pPr>
          </a:lstStyle>
          <a:p>
            <a:r>
              <a:rPr lang="de-DE"/>
              <a:t>Titel durch Klicken hinzufügen</a:t>
            </a:r>
          </a:p>
        </p:txBody>
      </p:sp>
      <p:sp>
        <p:nvSpPr>
          <p:cNvPr id="5" name="Bildplatzhalter 4"/>
          <p:cNvSpPr>
            <a:spLocks noGrp="1"/>
          </p:cNvSpPr>
          <p:nvPr>
            <p:ph type="pic" sz="quarter" idx="18"/>
          </p:nvPr>
        </p:nvSpPr>
        <p:spPr>
          <a:xfrm>
            <a:off x="6636019" y="1547814"/>
            <a:ext cx="3854310" cy="2232025"/>
          </a:xfrm>
          <a:prstGeom prst="rect">
            <a:avLst/>
          </a:prstGeom>
        </p:spPr>
        <p:txBody>
          <a:bodyPr/>
          <a:lstStyle/>
          <a:p>
            <a:endParaRPr lang="de-DE"/>
          </a:p>
        </p:txBody>
      </p:sp>
    </p:spTree>
    <p:extLst>
      <p:ext uri="{BB962C8B-B14F-4D97-AF65-F5344CB8AC3E}">
        <p14:creationId xmlns:p14="http://schemas.microsoft.com/office/powerpoint/2010/main" val="373166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Bild">
    <p:spTree>
      <p:nvGrpSpPr>
        <p:cNvPr id="1" name=""/>
        <p:cNvGrpSpPr/>
        <p:nvPr/>
      </p:nvGrpSpPr>
      <p:grpSpPr>
        <a:xfrm>
          <a:off x="0" y="0"/>
          <a:ext cx="0" cy="0"/>
          <a:chOff x="0" y="0"/>
          <a:chExt cx="0" cy="0"/>
        </a:xfrm>
      </p:grpSpPr>
      <p:sp>
        <p:nvSpPr>
          <p:cNvPr id="4" name="Bildplatzhalter 3"/>
          <p:cNvSpPr>
            <a:spLocks noGrp="1"/>
          </p:cNvSpPr>
          <p:nvPr>
            <p:ph type="pic" sz="quarter" idx="17"/>
          </p:nvPr>
        </p:nvSpPr>
        <p:spPr>
          <a:xfrm>
            <a:off x="107694" y="1115219"/>
            <a:ext cx="1962427" cy="5329238"/>
          </a:xfrm>
          <a:prstGeom prst="rect">
            <a:avLst/>
          </a:prstGeom>
        </p:spPr>
        <p:txBody>
          <a:bodyPr/>
          <a:lstStyle/>
          <a:p>
            <a:endParaRPr lang="de-DE"/>
          </a:p>
        </p:txBody>
      </p:sp>
      <p:sp>
        <p:nvSpPr>
          <p:cNvPr id="15" name="Titelplatzhalter 1"/>
          <p:cNvSpPr>
            <a:spLocks noGrp="1"/>
          </p:cNvSpPr>
          <p:nvPr>
            <p:ph type="title" hasCustomPrompt="1"/>
          </p:nvPr>
        </p:nvSpPr>
        <p:spPr>
          <a:xfrm>
            <a:off x="107694" y="252240"/>
            <a:ext cx="9090529" cy="471517"/>
          </a:xfrm>
          <a:prstGeom prst="rect">
            <a:avLst/>
          </a:prstGeom>
        </p:spPr>
        <p:txBody>
          <a:bodyPr vert="horz" lIns="91440" tIns="45720" rIns="91440" bIns="45720" rtlCol="0" anchor="ctr">
            <a:normAutofit/>
          </a:bodyPr>
          <a:lstStyle>
            <a:lvl1pPr>
              <a:defRPr/>
            </a:lvl1pPr>
          </a:lstStyle>
          <a:p>
            <a:r>
              <a:rPr lang="de-DE"/>
              <a:t>Titel durch Klicken hinzufügen</a:t>
            </a:r>
          </a:p>
        </p:txBody>
      </p:sp>
      <p:sp>
        <p:nvSpPr>
          <p:cNvPr id="5" name="Bildplatzhalter 4"/>
          <p:cNvSpPr>
            <a:spLocks noGrp="1"/>
          </p:cNvSpPr>
          <p:nvPr>
            <p:ph type="pic" sz="quarter" idx="18"/>
          </p:nvPr>
        </p:nvSpPr>
        <p:spPr>
          <a:xfrm>
            <a:off x="6636019" y="1547814"/>
            <a:ext cx="3854310" cy="2232025"/>
          </a:xfrm>
          <a:prstGeom prst="rect">
            <a:avLst/>
          </a:prstGeom>
        </p:spPr>
        <p:txBody>
          <a:bodyPr/>
          <a:lstStyle/>
          <a:p>
            <a:endParaRPr lang="de-DE"/>
          </a:p>
        </p:txBody>
      </p:sp>
    </p:spTree>
    <p:extLst>
      <p:ext uri="{BB962C8B-B14F-4D97-AF65-F5344CB8AC3E}">
        <p14:creationId xmlns:p14="http://schemas.microsoft.com/office/powerpoint/2010/main" val="3396519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8E8D183C-9C2E-1E1F-E072-A3885BE6DE67}"/>
              </a:ext>
            </a:extLst>
          </p:cNvPr>
          <p:cNvSpPr/>
          <p:nvPr userDrawn="1"/>
        </p:nvSpPr>
        <p:spPr>
          <a:xfrm>
            <a:off x="-1" y="7020991"/>
            <a:ext cx="10799763" cy="540272"/>
          </a:xfrm>
          <a:prstGeom prst="rect">
            <a:avLst/>
          </a:prstGeom>
          <a:solidFill>
            <a:srgbClr val="66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chemeClr val="tx1"/>
              </a:solidFill>
            </a:endParaRPr>
          </a:p>
        </p:txBody>
      </p:sp>
      <p:sp>
        <p:nvSpPr>
          <p:cNvPr id="3" name="Rechteck 2"/>
          <p:cNvSpPr/>
          <p:nvPr userDrawn="1"/>
        </p:nvSpPr>
        <p:spPr>
          <a:xfrm>
            <a:off x="705" y="-35793"/>
            <a:ext cx="10799763" cy="792087"/>
          </a:xfrm>
          <a:prstGeom prst="rect">
            <a:avLst/>
          </a:prstGeom>
          <a:solidFill>
            <a:srgbClr val="66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chemeClr val="tx1"/>
              </a:solidFill>
            </a:endParaRPr>
          </a:p>
        </p:txBody>
      </p:sp>
      <p:sp>
        <p:nvSpPr>
          <p:cNvPr id="16" name="Textfeld 15"/>
          <p:cNvSpPr txBox="1"/>
          <p:nvPr userDrawn="1"/>
        </p:nvSpPr>
        <p:spPr>
          <a:xfrm>
            <a:off x="1581857" y="7144933"/>
            <a:ext cx="7636045" cy="292388"/>
          </a:xfrm>
          <a:prstGeom prst="rect">
            <a:avLst/>
          </a:prstGeom>
          <a:noFill/>
          <a:ln>
            <a:solidFill>
              <a:schemeClr val="bg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650" b="0" i="0" u="none" strike="noStrike" kern="0" cap="none" spc="0" normalizeH="0" baseline="0" noProof="0">
                <a:ln>
                  <a:noFill/>
                </a:ln>
                <a:solidFill>
                  <a:schemeClr val="bg1"/>
                </a:solidFill>
                <a:effectLst/>
                <a:uLnTx/>
                <a:uFillTx/>
                <a:latin typeface="DINOT" panose="020B0504020101020102" pitchFamily="34" charset="0"/>
                <a:ea typeface="+mn-ea"/>
              </a:rPr>
              <a:t>Bemerkung: Diese Produktinformation dient der Beschreibung eines im Labor hergestellten Musters. Es handelt sich um berechnete Nährwerte. Durch die Herstellung unter  Produktionsbedingungen sind geringfügige Abweichungen möglich, weshalb alle hier gemachten Angaben als vorläufig zu betrachten sind. Für Deklarationszwecke fordern Sie bitte eine Produktspezifikation an.</a:t>
            </a:r>
          </a:p>
        </p:txBody>
      </p:sp>
      <p:sp>
        <p:nvSpPr>
          <p:cNvPr id="2" name="Titelplatzhalter 1"/>
          <p:cNvSpPr>
            <a:spLocks noGrp="1"/>
          </p:cNvSpPr>
          <p:nvPr>
            <p:ph type="title"/>
          </p:nvPr>
        </p:nvSpPr>
        <p:spPr>
          <a:xfrm>
            <a:off x="163737" y="87734"/>
            <a:ext cx="9090529" cy="471517"/>
          </a:xfrm>
          <a:prstGeom prst="rect">
            <a:avLst/>
          </a:prstGeom>
        </p:spPr>
        <p:txBody>
          <a:bodyPr vert="horz" lIns="91440" tIns="45720" rIns="91440" bIns="45720" rtlCol="0" anchor="ctr">
            <a:normAutofit/>
          </a:bodyPr>
          <a:lstStyle/>
          <a:p>
            <a:r>
              <a:rPr lang="de-DE"/>
              <a:t>Titel durch Klicken hinzufügen</a:t>
            </a:r>
          </a:p>
        </p:txBody>
      </p:sp>
      <p:pic>
        <p:nvPicPr>
          <p:cNvPr id="4" name="Picture 2">
            <a:extLst>
              <a:ext uri="{FF2B5EF4-FFF2-40B4-BE49-F238E27FC236}">
                <a16:creationId xmlns:a16="http://schemas.microsoft.com/office/drawing/2014/main" id="{2D6CFA86-0554-9950-94E6-97BEFA18887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6802" y="12342"/>
            <a:ext cx="144296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1043005" rtl="0" eaLnBrk="1" fontAlgn="base" hangingPunct="1">
        <a:spcBef>
          <a:spcPct val="0"/>
        </a:spcBef>
        <a:spcAft>
          <a:spcPct val="0"/>
        </a:spcAft>
        <a:defRPr sz="2801" kern="1200" cap="all" baseline="0">
          <a:solidFill>
            <a:schemeClr val="bg1"/>
          </a:solidFill>
          <a:latin typeface="Franklin Gothic Demi" panose="020B0703020102020204" pitchFamily="34" charset="0"/>
          <a:ea typeface="Geneva" pitchFamily="121" charset="-128"/>
          <a:cs typeface="+mj-cs"/>
        </a:defRPr>
      </a:lvl1pPr>
      <a:lvl2pPr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2pPr>
      <a:lvl3pPr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3pPr>
      <a:lvl4pPr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4pPr>
      <a:lvl5pPr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5pPr>
      <a:lvl6pPr marL="457207"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6pPr>
      <a:lvl7pPr marL="914415"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7pPr>
      <a:lvl8pPr marL="1371622"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8pPr>
      <a:lvl9pPr marL="1828830"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9pPr>
    </p:titleStyle>
    <p:bodyStyle>
      <a:lvl1pPr marL="0" indent="0" algn="l" defTabSz="1043005" rtl="0" eaLnBrk="1" fontAlgn="base" hangingPunct="1">
        <a:lnSpc>
          <a:spcPct val="95000"/>
        </a:lnSpc>
        <a:spcBef>
          <a:spcPct val="0"/>
        </a:spcBef>
        <a:spcAft>
          <a:spcPts val="1200"/>
        </a:spcAft>
        <a:buClr>
          <a:schemeClr val="accent2"/>
        </a:buClr>
        <a:buFont typeface="Wingdings 3" panose="05040102010807070707" pitchFamily="18" charset="2"/>
        <a:buNone/>
        <a:defRPr sz="2400" kern="1200">
          <a:solidFill>
            <a:schemeClr val="tx1"/>
          </a:solidFill>
          <a:latin typeface="+mn-lt"/>
          <a:ea typeface="Geneva" pitchFamily="121" charset="-128"/>
          <a:cs typeface="+mn-cs"/>
        </a:defRPr>
      </a:lvl1pPr>
      <a:lvl2pPr marL="539758" indent="-177803" algn="l" defTabSz="1043005" rtl="0" eaLnBrk="1" fontAlgn="base" hangingPunct="1">
        <a:lnSpc>
          <a:spcPct val="95000"/>
        </a:lnSpc>
        <a:spcBef>
          <a:spcPct val="0"/>
        </a:spcBef>
        <a:spcAft>
          <a:spcPts val="1200"/>
        </a:spcAft>
        <a:buFont typeface="Arial" panose="020B0604020202020204" pitchFamily="34" charset="0"/>
        <a:buChar char="•"/>
        <a:defRPr sz="2400" kern="1200">
          <a:solidFill>
            <a:schemeClr val="tx1"/>
          </a:solidFill>
          <a:latin typeface="+mn-lt"/>
          <a:ea typeface="Geneva" pitchFamily="121" charset="-128"/>
          <a:cs typeface="+mn-cs"/>
        </a:defRPr>
      </a:lvl2pPr>
      <a:lvl3pPr marL="717561" indent="-177803" algn="l" defTabSz="1043005" rtl="0" eaLnBrk="1" fontAlgn="base" hangingPunct="1">
        <a:lnSpc>
          <a:spcPct val="95000"/>
        </a:lnSpc>
        <a:spcBef>
          <a:spcPct val="0"/>
        </a:spcBef>
        <a:spcAft>
          <a:spcPts val="1200"/>
        </a:spcAft>
        <a:buFont typeface="Arial" panose="020B0604020202020204" pitchFamily="34" charset="0"/>
        <a:buChar char="•"/>
        <a:defRPr sz="2400" kern="1200">
          <a:solidFill>
            <a:schemeClr val="tx1"/>
          </a:solidFill>
          <a:latin typeface="+mn-lt"/>
          <a:ea typeface="Geneva" pitchFamily="121" charset="-128"/>
          <a:cs typeface="+mn-cs"/>
        </a:defRPr>
      </a:lvl3pPr>
      <a:lvl4pPr marL="895364" indent="-177803" algn="l" defTabSz="1043005" rtl="0" eaLnBrk="1" fontAlgn="base" hangingPunct="1">
        <a:lnSpc>
          <a:spcPct val="95000"/>
        </a:lnSpc>
        <a:spcBef>
          <a:spcPct val="0"/>
        </a:spcBef>
        <a:spcAft>
          <a:spcPts val="1200"/>
        </a:spcAft>
        <a:buFont typeface="Arial" panose="020B0604020202020204" pitchFamily="34" charset="0"/>
        <a:buChar char="•"/>
        <a:defRPr sz="2400" kern="1200">
          <a:solidFill>
            <a:schemeClr val="tx1"/>
          </a:solidFill>
          <a:latin typeface="+mn-lt"/>
          <a:ea typeface="Geneva" pitchFamily="121" charset="-128"/>
          <a:cs typeface="+mn-cs"/>
        </a:defRPr>
      </a:lvl4pPr>
      <a:lvl5pPr marL="1079518" indent="-184153" algn="l" defTabSz="1043005" rtl="0" eaLnBrk="1" fontAlgn="base" hangingPunct="1">
        <a:lnSpc>
          <a:spcPct val="95000"/>
        </a:lnSpc>
        <a:spcBef>
          <a:spcPct val="0"/>
        </a:spcBef>
        <a:spcAft>
          <a:spcPts val="1200"/>
        </a:spcAft>
        <a:buFont typeface="Arial" panose="020B0604020202020204" pitchFamily="34" charset="0"/>
        <a:buChar char="•"/>
        <a:defRPr sz="2400" kern="1200">
          <a:solidFill>
            <a:schemeClr val="tx1"/>
          </a:solidFill>
          <a:latin typeface="+mn-lt"/>
          <a:ea typeface="Geneva" pitchFamily="121" charset="-128"/>
          <a:cs typeface="+mn-cs"/>
        </a:defRPr>
      </a:lvl5pPr>
      <a:lvl6pPr marL="2868450" indent="-260768" algn="l" defTabSz="1043073"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89987" indent="-260768" algn="l" defTabSz="1043073"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11523" indent="-260768" algn="l" defTabSz="1043073"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3060" indent="-260768" algn="l" defTabSz="1043073"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de-DE"/>
      </a:defPPr>
      <a:lvl1pPr marL="0" algn="l" defTabSz="1043073" rtl="0" eaLnBrk="1" latinLnBrk="0" hangingPunct="1">
        <a:defRPr sz="2100" kern="1200">
          <a:solidFill>
            <a:schemeClr val="tx1"/>
          </a:solidFill>
          <a:latin typeface="+mn-lt"/>
          <a:ea typeface="+mn-ea"/>
          <a:cs typeface="+mn-cs"/>
        </a:defRPr>
      </a:lvl1pPr>
      <a:lvl2pPr marL="521536" algn="l" defTabSz="1043073" rtl="0" eaLnBrk="1" latinLnBrk="0" hangingPunct="1">
        <a:defRPr sz="2100" kern="1200">
          <a:solidFill>
            <a:schemeClr val="tx1"/>
          </a:solidFill>
          <a:latin typeface="+mn-lt"/>
          <a:ea typeface="+mn-ea"/>
          <a:cs typeface="+mn-cs"/>
        </a:defRPr>
      </a:lvl2pPr>
      <a:lvl3pPr marL="1043073" algn="l" defTabSz="1043073" rtl="0" eaLnBrk="1" latinLnBrk="0" hangingPunct="1">
        <a:defRPr sz="2100" kern="1200">
          <a:solidFill>
            <a:schemeClr val="tx1"/>
          </a:solidFill>
          <a:latin typeface="+mn-lt"/>
          <a:ea typeface="+mn-ea"/>
          <a:cs typeface="+mn-cs"/>
        </a:defRPr>
      </a:lvl3pPr>
      <a:lvl4pPr marL="1564609" algn="l" defTabSz="1043073" rtl="0" eaLnBrk="1" latinLnBrk="0" hangingPunct="1">
        <a:defRPr sz="2100" kern="1200">
          <a:solidFill>
            <a:schemeClr val="tx1"/>
          </a:solidFill>
          <a:latin typeface="+mn-lt"/>
          <a:ea typeface="+mn-ea"/>
          <a:cs typeface="+mn-cs"/>
        </a:defRPr>
      </a:lvl4pPr>
      <a:lvl5pPr marL="2086146" algn="l" defTabSz="1043073" rtl="0" eaLnBrk="1" latinLnBrk="0" hangingPunct="1">
        <a:defRPr sz="2100" kern="1200">
          <a:solidFill>
            <a:schemeClr val="tx1"/>
          </a:solidFill>
          <a:latin typeface="+mn-lt"/>
          <a:ea typeface="+mn-ea"/>
          <a:cs typeface="+mn-cs"/>
        </a:defRPr>
      </a:lvl5pPr>
      <a:lvl6pPr marL="2607682" algn="l" defTabSz="1043073" rtl="0" eaLnBrk="1" latinLnBrk="0" hangingPunct="1">
        <a:defRPr sz="2100" kern="1200">
          <a:solidFill>
            <a:schemeClr val="tx1"/>
          </a:solidFill>
          <a:latin typeface="+mn-lt"/>
          <a:ea typeface="+mn-ea"/>
          <a:cs typeface="+mn-cs"/>
        </a:defRPr>
      </a:lvl6pPr>
      <a:lvl7pPr marL="3129219" algn="l" defTabSz="1043073" rtl="0" eaLnBrk="1" latinLnBrk="0" hangingPunct="1">
        <a:defRPr sz="2100" kern="1200">
          <a:solidFill>
            <a:schemeClr val="tx1"/>
          </a:solidFill>
          <a:latin typeface="+mn-lt"/>
          <a:ea typeface="+mn-ea"/>
          <a:cs typeface="+mn-cs"/>
        </a:defRPr>
      </a:lvl7pPr>
      <a:lvl8pPr marL="3650755" algn="l" defTabSz="1043073" rtl="0" eaLnBrk="1" latinLnBrk="0" hangingPunct="1">
        <a:defRPr sz="2100" kern="1200">
          <a:solidFill>
            <a:schemeClr val="tx1"/>
          </a:solidFill>
          <a:latin typeface="+mn-lt"/>
          <a:ea typeface="+mn-ea"/>
          <a:cs typeface="+mn-cs"/>
        </a:defRPr>
      </a:lvl8pPr>
      <a:lvl9pPr marL="4172292" algn="l" defTabSz="1043073"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6336103-EADF-9E1C-9950-1DD13D2BAED5}"/>
              </a:ext>
            </a:extLst>
          </p:cNvPr>
          <p:cNvSpPr/>
          <p:nvPr userDrawn="1"/>
        </p:nvSpPr>
        <p:spPr>
          <a:xfrm>
            <a:off x="5876" y="7020991"/>
            <a:ext cx="10799763" cy="540272"/>
          </a:xfrm>
          <a:prstGeom prst="rect">
            <a:avLst/>
          </a:prstGeom>
          <a:solidFill>
            <a:srgbClr val="E2B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chemeClr val="tx1"/>
              </a:solidFill>
            </a:endParaRPr>
          </a:p>
        </p:txBody>
      </p:sp>
      <p:sp>
        <p:nvSpPr>
          <p:cNvPr id="3" name="Rechteck 2"/>
          <p:cNvSpPr/>
          <p:nvPr userDrawn="1"/>
        </p:nvSpPr>
        <p:spPr>
          <a:xfrm>
            <a:off x="-1" y="0"/>
            <a:ext cx="10799763" cy="828092"/>
          </a:xfrm>
          <a:prstGeom prst="rect">
            <a:avLst/>
          </a:prstGeom>
          <a:solidFill>
            <a:srgbClr val="E2B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chemeClr val="tx1"/>
              </a:solidFill>
            </a:endParaRPr>
          </a:p>
        </p:txBody>
      </p:sp>
      <p:sp>
        <p:nvSpPr>
          <p:cNvPr id="16" name="Textfeld 15"/>
          <p:cNvSpPr txBox="1"/>
          <p:nvPr userDrawn="1"/>
        </p:nvSpPr>
        <p:spPr>
          <a:xfrm>
            <a:off x="1581857" y="7181141"/>
            <a:ext cx="7636045" cy="292388"/>
          </a:xfrm>
          <a:prstGeom prst="rect">
            <a:avLst/>
          </a:prstGeom>
          <a:noFill/>
          <a:ln>
            <a:solidFill>
              <a:srgbClr val="661C3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650" b="0" i="0" u="none" strike="noStrike" kern="0" cap="none" spc="0" normalizeH="0" baseline="0" noProof="0">
                <a:ln>
                  <a:noFill/>
                </a:ln>
                <a:solidFill>
                  <a:srgbClr val="661C31"/>
                </a:solidFill>
                <a:effectLst/>
                <a:uLnTx/>
                <a:uFillTx/>
                <a:latin typeface="DINOT" panose="020B0504020101020102" pitchFamily="34" charset="0"/>
                <a:ea typeface="+mn-ea"/>
              </a:rPr>
              <a:t>Bemerkung: Diese Produktinformation dient der Beschreibung eines im Labor hergestellten Musters. Es handelt sich um berechnete Nährwerte. Durch die Herstellung unter  Produktionsbedingungen sind geringfügige Abweichungen möglich, weshalb alle hier gemachten Angaben als vorläufig zu betrachten sind. Für Deklarationszwecke fordern Sie bitte eine Produktspezifikation an.</a:t>
            </a:r>
          </a:p>
        </p:txBody>
      </p:sp>
      <p:sp>
        <p:nvSpPr>
          <p:cNvPr id="2" name="Titelplatzhalter 1"/>
          <p:cNvSpPr>
            <a:spLocks noGrp="1"/>
          </p:cNvSpPr>
          <p:nvPr>
            <p:ph type="title"/>
          </p:nvPr>
        </p:nvSpPr>
        <p:spPr>
          <a:xfrm>
            <a:off x="163737" y="87734"/>
            <a:ext cx="9090529" cy="471517"/>
          </a:xfrm>
          <a:prstGeom prst="rect">
            <a:avLst/>
          </a:prstGeom>
        </p:spPr>
        <p:txBody>
          <a:bodyPr vert="horz" lIns="91440" tIns="45720" rIns="91440" bIns="45720" rtlCol="0" anchor="ctr">
            <a:normAutofit/>
          </a:bodyPr>
          <a:lstStyle/>
          <a:p>
            <a:r>
              <a:rPr lang="de-DE"/>
              <a:t>Titel durch Klicken hinzufügen</a:t>
            </a:r>
          </a:p>
        </p:txBody>
      </p:sp>
      <p:pic>
        <p:nvPicPr>
          <p:cNvPr id="4" name="Picture 2">
            <a:extLst>
              <a:ext uri="{FF2B5EF4-FFF2-40B4-BE49-F238E27FC236}">
                <a16:creationId xmlns:a16="http://schemas.microsoft.com/office/drawing/2014/main" id="{2D6CFA86-0554-9950-94E6-97BEFA18887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6802" y="12342"/>
            <a:ext cx="144296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2700564"/>
      </p:ext>
    </p:extLst>
  </p:cSld>
  <p:clrMap bg1="lt1" tx1="dk1" bg2="lt2" tx2="dk2" accent1="accent1" accent2="accent2" accent3="accent3" accent4="accent4" accent5="accent5" accent6="accent6" hlink="hlink" folHlink="folHlink"/>
  <p:sldLayoutIdLst>
    <p:sldLayoutId id="2147483723" r:id="rId1"/>
  </p:sldLayoutIdLst>
  <p:hf hdr="0" ftr="0" dt="0"/>
  <p:txStyles>
    <p:titleStyle>
      <a:lvl1pPr algn="l" defTabSz="1043005" rtl="0" eaLnBrk="1" fontAlgn="base" hangingPunct="1">
        <a:spcBef>
          <a:spcPct val="0"/>
        </a:spcBef>
        <a:spcAft>
          <a:spcPct val="0"/>
        </a:spcAft>
        <a:defRPr sz="2801" kern="1200" cap="all" baseline="0">
          <a:solidFill>
            <a:srgbClr val="661C31"/>
          </a:solidFill>
          <a:latin typeface="Franklin Gothic Demi" panose="020B0703020102020204" pitchFamily="34" charset="0"/>
          <a:ea typeface="Geneva" pitchFamily="121" charset="-128"/>
          <a:cs typeface="+mj-cs"/>
        </a:defRPr>
      </a:lvl1pPr>
      <a:lvl2pPr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2pPr>
      <a:lvl3pPr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3pPr>
      <a:lvl4pPr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4pPr>
      <a:lvl5pPr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5pPr>
      <a:lvl6pPr marL="457207"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6pPr>
      <a:lvl7pPr marL="914415"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7pPr>
      <a:lvl8pPr marL="1371622"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8pPr>
      <a:lvl9pPr marL="1828830" algn="l" defTabSz="1043005" rtl="0" eaLnBrk="1" fontAlgn="base" hangingPunct="1">
        <a:spcBef>
          <a:spcPct val="0"/>
        </a:spcBef>
        <a:spcAft>
          <a:spcPct val="0"/>
        </a:spcAft>
        <a:defRPr sz="2801">
          <a:solidFill>
            <a:schemeClr val="tx1"/>
          </a:solidFill>
          <a:latin typeface="DINOT-Bold" pitchFamily="121" charset="0"/>
          <a:ea typeface="Geneva" pitchFamily="121" charset="-128"/>
        </a:defRPr>
      </a:lvl9pPr>
    </p:titleStyle>
    <p:bodyStyle>
      <a:lvl1pPr marL="0" indent="0" algn="l" defTabSz="1043005" rtl="0" eaLnBrk="1" fontAlgn="base" hangingPunct="1">
        <a:lnSpc>
          <a:spcPct val="95000"/>
        </a:lnSpc>
        <a:spcBef>
          <a:spcPct val="0"/>
        </a:spcBef>
        <a:spcAft>
          <a:spcPts val="1200"/>
        </a:spcAft>
        <a:buClr>
          <a:schemeClr val="accent2"/>
        </a:buClr>
        <a:buFont typeface="Wingdings 3" panose="05040102010807070707" pitchFamily="18" charset="2"/>
        <a:buNone/>
        <a:defRPr sz="2400" kern="1200">
          <a:solidFill>
            <a:schemeClr val="tx1"/>
          </a:solidFill>
          <a:latin typeface="+mn-lt"/>
          <a:ea typeface="Geneva" pitchFamily="121" charset="-128"/>
          <a:cs typeface="+mn-cs"/>
        </a:defRPr>
      </a:lvl1pPr>
      <a:lvl2pPr marL="539758" indent="-177803" algn="l" defTabSz="1043005" rtl="0" eaLnBrk="1" fontAlgn="base" hangingPunct="1">
        <a:lnSpc>
          <a:spcPct val="95000"/>
        </a:lnSpc>
        <a:spcBef>
          <a:spcPct val="0"/>
        </a:spcBef>
        <a:spcAft>
          <a:spcPts val="1200"/>
        </a:spcAft>
        <a:buFont typeface="Arial" panose="020B0604020202020204" pitchFamily="34" charset="0"/>
        <a:buChar char="•"/>
        <a:defRPr sz="2400" kern="1200">
          <a:solidFill>
            <a:schemeClr val="tx1"/>
          </a:solidFill>
          <a:latin typeface="+mn-lt"/>
          <a:ea typeface="Geneva" pitchFamily="121" charset="-128"/>
          <a:cs typeface="+mn-cs"/>
        </a:defRPr>
      </a:lvl2pPr>
      <a:lvl3pPr marL="717561" indent="-177803" algn="l" defTabSz="1043005" rtl="0" eaLnBrk="1" fontAlgn="base" hangingPunct="1">
        <a:lnSpc>
          <a:spcPct val="95000"/>
        </a:lnSpc>
        <a:spcBef>
          <a:spcPct val="0"/>
        </a:spcBef>
        <a:spcAft>
          <a:spcPts val="1200"/>
        </a:spcAft>
        <a:buFont typeface="Arial" panose="020B0604020202020204" pitchFamily="34" charset="0"/>
        <a:buChar char="•"/>
        <a:defRPr sz="2400" kern="1200">
          <a:solidFill>
            <a:schemeClr val="tx1"/>
          </a:solidFill>
          <a:latin typeface="+mn-lt"/>
          <a:ea typeface="Geneva" pitchFamily="121" charset="-128"/>
          <a:cs typeface="+mn-cs"/>
        </a:defRPr>
      </a:lvl3pPr>
      <a:lvl4pPr marL="895364" indent="-177803" algn="l" defTabSz="1043005" rtl="0" eaLnBrk="1" fontAlgn="base" hangingPunct="1">
        <a:lnSpc>
          <a:spcPct val="95000"/>
        </a:lnSpc>
        <a:spcBef>
          <a:spcPct val="0"/>
        </a:spcBef>
        <a:spcAft>
          <a:spcPts val="1200"/>
        </a:spcAft>
        <a:buFont typeface="Arial" panose="020B0604020202020204" pitchFamily="34" charset="0"/>
        <a:buChar char="•"/>
        <a:defRPr sz="2400" kern="1200">
          <a:solidFill>
            <a:schemeClr val="tx1"/>
          </a:solidFill>
          <a:latin typeface="+mn-lt"/>
          <a:ea typeface="Geneva" pitchFamily="121" charset="-128"/>
          <a:cs typeface="+mn-cs"/>
        </a:defRPr>
      </a:lvl4pPr>
      <a:lvl5pPr marL="1079518" indent="-184153" algn="l" defTabSz="1043005" rtl="0" eaLnBrk="1" fontAlgn="base" hangingPunct="1">
        <a:lnSpc>
          <a:spcPct val="95000"/>
        </a:lnSpc>
        <a:spcBef>
          <a:spcPct val="0"/>
        </a:spcBef>
        <a:spcAft>
          <a:spcPts val="1200"/>
        </a:spcAft>
        <a:buFont typeface="Arial" panose="020B0604020202020204" pitchFamily="34" charset="0"/>
        <a:buChar char="•"/>
        <a:defRPr sz="2400" kern="1200">
          <a:solidFill>
            <a:schemeClr val="tx1"/>
          </a:solidFill>
          <a:latin typeface="+mn-lt"/>
          <a:ea typeface="Geneva" pitchFamily="121" charset="-128"/>
          <a:cs typeface="+mn-cs"/>
        </a:defRPr>
      </a:lvl5pPr>
      <a:lvl6pPr marL="2868450" indent="-260768" algn="l" defTabSz="1043073"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89987" indent="-260768" algn="l" defTabSz="1043073"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11523" indent="-260768" algn="l" defTabSz="1043073"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3060" indent="-260768" algn="l" defTabSz="1043073"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de-DE"/>
      </a:defPPr>
      <a:lvl1pPr marL="0" algn="l" defTabSz="1043073" rtl="0" eaLnBrk="1" latinLnBrk="0" hangingPunct="1">
        <a:defRPr sz="2100" kern="1200">
          <a:solidFill>
            <a:schemeClr val="tx1"/>
          </a:solidFill>
          <a:latin typeface="+mn-lt"/>
          <a:ea typeface="+mn-ea"/>
          <a:cs typeface="+mn-cs"/>
        </a:defRPr>
      </a:lvl1pPr>
      <a:lvl2pPr marL="521536" algn="l" defTabSz="1043073" rtl="0" eaLnBrk="1" latinLnBrk="0" hangingPunct="1">
        <a:defRPr sz="2100" kern="1200">
          <a:solidFill>
            <a:schemeClr val="tx1"/>
          </a:solidFill>
          <a:latin typeface="+mn-lt"/>
          <a:ea typeface="+mn-ea"/>
          <a:cs typeface="+mn-cs"/>
        </a:defRPr>
      </a:lvl2pPr>
      <a:lvl3pPr marL="1043073" algn="l" defTabSz="1043073" rtl="0" eaLnBrk="1" latinLnBrk="0" hangingPunct="1">
        <a:defRPr sz="2100" kern="1200">
          <a:solidFill>
            <a:schemeClr val="tx1"/>
          </a:solidFill>
          <a:latin typeface="+mn-lt"/>
          <a:ea typeface="+mn-ea"/>
          <a:cs typeface="+mn-cs"/>
        </a:defRPr>
      </a:lvl3pPr>
      <a:lvl4pPr marL="1564609" algn="l" defTabSz="1043073" rtl="0" eaLnBrk="1" latinLnBrk="0" hangingPunct="1">
        <a:defRPr sz="2100" kern="1200">
          <a:solidFill>
            <a:schemeClr val="tx1"/>
          </a:solidFill>
          <a:latin typeface="+mn-lt"/>
          <a:ea typeface="+mn-ea"/>
          <a:cs typeface="+mn-cs"/>
        </a:defRPr>
      </a:lvl4pPr>
      <a:lvl5pPr marL="2086146" algn="l" defTabSz="1043073" rtl="0" eaLnBrk="1" latinLnBrk="0" hangingPunct="1">
        <a:defRPr sz="2100" kern="1200">
          <a:solidFill>
            <a:schemeClr val="tx1"/>
          </a:solidFill>
          <a:latin typeface="+mn-lt"/>
          <a:ea typeface="+mn-ea"/>
          <a:cs typeface="+mn-cs"/>
        </a:defRPr>
      </a:lvl5pPr>
      <a:lvl6pPr marL="2607682" algn="l" defTabSz="1043073" rtl="0" eaLnBrk="1" latinLnBrk="0" hangingPunct="1">
        <a:defRPr sz="2100" kern="1200">
          <a:solidFill>
            <a:schemeClr val="tx1"/>
          </a:solidFill>
          <a:latin typeface="+mn-lt"/>
          <a:ea typeface="+mn-ea"/>
          <a:cs typeface="+mn-cs"/>
        </a:defRPr>
      </a:lvl6pPr>
      <a:lvl7pPr marL="3129219" algn="l" defTabSz="1043073" rtl="0" eaLnBrk="1" latinLnBrk="0" hangingPunct="1">
        <a:defRPr sz="2100" kern="1200">
          <a:solidFill>
            <a:schemeClr val="tx1"/>
          </a:solidFill>
          <a:latin typeface="+mn-lt"/>
          <a:ea typeface="+mn-ea"/>
          <a:cs typeface="+mn-cs"/>
        </a:defRPr>
      </a:lvl7pPr>
      <a:lvl8pPr marL="3650755" algn="l" defTabSz="1043073" rtl="0" eaLnBrk="1" latinLnBrk="0" hangingPunct="1">
        <a:defRPr sz="2100" kern="1200">
          <a:solidFill>
            <a:schemeClr val="tx1"/>
          </a:solidFill>
          <a:latin typeface="+mn-lt"/>
          <a:ea typeface="+mn-ea"/>
          <a:cs typeface="+mn-cs"/>
        </a:defRPr>
      </a:lvl8pPr>
      <a:lvl9pPr marL="4172292" algn="l" defTabSz="1043073"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3181" y="-11021"/>
            <a:ext cx="9865096" cy="760081"/>
          </a:xfrm>
        </p:spPr>
        <p:txBody>
          <a:bodyPr>
            <a:noAutofit/>
          </a:bodyPr>
          <a:lstStyle/>
          <a:p>
            <a:r>
              <a:rPr lang="de-DE" sz="1800">
                <a:latin typeface="DINOT-Bold" panose="020B0804020101020102" pitchFamily="34" charset="0"/>
                <a:cs typeface="Calibri" panose="020F0502020204030204" pitchFamily="34" charset="0"/>
              </a:rPr>
              <a:t>Müsliriegel himbeer-vanille</a:t>
            </a:r>
            <a:br>
              <a:rPr lang="de-DE" sz="1800">
                <a:latin typeface="DINOT-Bold" panose="020B0804020101020102" pitchFamily="34" charset="0"/>
                <a:cs typeface="Calibri" panose="020F0502020204030204" pitchFamily="34" charset="0"/>
              </a:rPr>
            </a:br>
            <a:r>
              <a:rPr lang="de-DE" sz="1800" err="1">
                <a:latin typeface="DINOT-Bold" panose="020B0804020101020102" pitchFamily="34" charset="0"/>
                <a:cs typeface="Calibri" panose="020F0502020204030204" pitchFamily="34" charset="0"/>
              </a:rPr>
              <a:t>Ref</a:t>
            </a:r>
            <a:r>
              <a:rPr lang="de-DE" sz="1800">
                <a:latin typeface="DINOT-Bold" panose="020B0804020101020102" pitchFamily="34" charset="0"/>
                <a:cs typeface="Calibri" panose="020F0502020204030204" pitchFamily="34" charset="0"/>
              </a:rPr>
              <a:t>.: 000004010800</a:t>
            </a:r>
          </a:p>
        </p:txBody>
      </p:sp>
      <p:graphicFrame>
        <p:nvGraphicFramePr>
          <p:cNvPr id="2" name="Tabelle 1">
            <a:extLst>
              <a:ext uri="{FF2B5EF4-FFF2-40B4-BE49-F238E27FC236}">
                <a16:creationId xmlns:a16="http://schemas.microsoft.com/office/drawing/2014/main" id="{3F1AF49F-E58F-AF88-41F3-A91ABA3C9E99}"/>
              </a:ext>
            </a:extLst>
          </p:cNvPr>
          <p:cNvGraphicFramePr>
            <a:graphicFrameLocks noGrp="1"/>
          </p:cNvGraphicFramePr>
          <p:nvPr>
            <p:extLst>
              <p:ext uri="{D42A27DB-BD31-4B8C-83A1-F6EECF244321}">
                <p14:modId xmlns:p14="http://schemas.microsoft.com/office/powerpoint/2010/main" val="1957762714"/>
              </p:ext>
            </p:extLst>
          </p:nvPr>
        </p:nvGraphicFramePr>
        <p:xfrm>
          <a:off x="2027853" y="948715"/>
          <a:ext cx="4352846" cy="3688080"/>
        </p:xfrm>
        <a:graphic>
          <a:graphicData uri="http://schemas.openxmlformats.org/drawingml/2006/table">
            <a:tbl>
              <a:tblPr firstRow="1" bandRow="1">
                <a:tableStyleId>{5C22544A-7EE6-4342-B048-85BDC9FD1C3A}</a:tableStyleId>
              </a:tblPr>
              <a:tblGrid>
                <a:gridCol w="1586798">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461792">
                  <a:extLst>
                    <a:ext uri="{9D8B030D-6E8A-4147-A177-3AD203B41FA5}">
                      <a16:colId xmlns:a16="http://schemas.microsoft.com/office/drawing/2014/main" val="20002"/>
                    </a:ext>
                  </a:extLst>
                </a:gridCol>
              </a:tblGrid>
              <a:tr h="155345">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900" b="1" kern="1200">
                          <a:solidFill>
                            <a:schemeClr val="bg1"/>
                          </a:solidFill>
                          <a:latin typeface="Franklin Gothic Book" panose="020B0503020102020204" pitchFamily="34" charset="0"/>
                          <a:ea typeface="+mn-ea"/>
                          <a:cs typeface="+mn-cs"/>
                        </a:rPr>
                        <a:t>Zutaten</a:t>
                      </a:r>
                    </a:p>
                  </a:txBody>
                  <a:tcPr>
                    <a:solidFill>
                      <a:srgbClr val="661C31"/>
                    </a:solidFill>
                  </a:tcPr>
                </a:tc>
                <a:tc>
                  <a:txBody>
                    <a:bodyPr/>
                    <a:lstStyle/>
                    <a:p>
                      <a:pPr algn="ctr"/>
                      <a:endParaRPr lang="de-DE" sz="1000">
                        <a:solidFill>
                          <a:schemeClr val="bg1"/>
                        </a:solidFill>
                        <a:latin typeface="Franklin Gothic Book" panose="020B0503020102020204" pitchFamily="34" charset="0"/>
                      </a:endParaRPr>
                    </a:p>
                  </a:txBody>
                  <a:tcPr>
                    <a:solidFill>
                      <a:srgbClr val="661C31"/>
                    </a:solidFill>
                  </a:tcPr>
                </a:tc>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900" b="1" kern="1200">
                          <a:solidFill>
                            <a:schemeClr val="bg1"/>
                          </a:solidFill>
                          <a:latin typeface="Franklin Gothic Book" panose="020B0503020102020204" pitchFamily="34" charset="0"/>
                          <a:ea typeface="+mn-ea"/>
                          <a:cs typeface="+mn-cs"/>
                        </a:rPr>
                        <a:t>In</a:t>
                      </a:r>
                      <a:r>
                        <a:rPr lang="de-DE" sz="1000" kern="1200">
                          <a:solidFill>
                            <a:schemeClr val="bg1"/>
                          </a:solidFill>
                          <a:latin typeface="Franklin Gothic Book" panose="020B0503020102020204" pitchFamily="34" charset="0"/>
                          <a:ea typeface="+mn-ea"/>
                          <a:cs typeface="+mn-cs"/>
                        </a:rPr>
                        <a:t> %</a:t>
                      </a:r>
                    </a:p>
                  </a:txBody>
                  <a:tcPr>
                    <a:solidFill>
                      <a:srgbClr val="661C31"/>
                    </a:solidFill>
                  </a:tcPr>
                </a:tc>
                <a:extLst>
                  <a:ext uri="{0D108BD9-81ED-4DB2-BD59-A6C34878D82A}">
                    <a16:rowId xmlns:a16="http://schemas.microsoft.com/office/drawing/2014/main" val="10000"/>
                  </a:ext>
                </a:extLst>
              </a:tr>
              <a:tr h="180000">
                <a:tc>
                  <a:txBody>
                    <a:bodyPr/>
                    <a:lstStyle/>
                    <a:p>
                      <a:r>
                        <a:rPr lang="de-DE" sz="800" err="1">
                          <a:solidFill>
                            <a:srgbClr val="661C31"/>
                          </a:solidFill>
                          <a:latin typeface="Franklin Gothic Book" panose="020B0503020102020204" pitchFamily="34" charset="0"/>
                        </a:rPr>
                        <a:t>HAFERvollkornflocken</a:t>
                      </a:r>
                      <a:endParaRPr lang="de-DE" sz="800">
                        <a:solidFill>
                          <a:srgbClr val="661C31"/>
                        </a:solidFill>
                        <a:latin typeface="Franklin Gothic Book" panose="020B0503020102020204" pitchFamily="34" charset="0"/>
                      </a:endParaRPr>
                    </a:p>
                  </a:txBody>
                  <a:tcPr>
                    <a:solidFill>
                      <a:srgbClr val="F2F2F2"/>
                    </a:solidFill>
                  </a:tcPr>
                </a:tc>
                <a:tc>
                  <a:txBody>
                    <a:bodyPr/>
                    <a:lstStyle/>
                    <a:p>
                      <a:endParaRPr lang="de-DE" sz="800">
                        <a:solidFill>
                          <a:srgbClr val="661C31"/>
                        </a:solidFill>
                        <a:latin typeface="Franklin Gothic Book" panose="020B0503020102020204" pitchFamily="34" charset="0"/>
                      </a:endParaRPr>
                    </a:p>
                  </a:txBody>
                  <a:tcPr>
                    <a:solidFill>
                      <a:srgbClr val="F2F2F2"/>
                    </a:solidFill>
                  </a:tcPr>
                </a:tc>
                <a:tc>
                  <a:txBody>
                    <a:bodyPr/>
                    <a:lstStyle/>
                    <a:p>
                      <a:pPr algn="ctr"/>
                      <a:r>
                        <a:rPr lang="de-DE" sz="800" i="0">
                          <a:solidFill>
                            <a:srgbClr val="661C31"/>
                          </a:solidFill>
                          <a:latin typeface="Franklin Gothic Book" panose="020B0503020102020204" pitchFamily="34" charset="0"/>
                        </a:rPr>
                        <a:t>31,4</a:t>
                      </a:r>
                    </a:p>
                  </a:txBody>
                  <a:tcPr>
                    <a:solidFill>
                      <a:srgbClr val="F2F2F2"/>
                    </a:solidFill>
                  </a:tcPr>
                </a:tc>
                <a:extLst>
                  <a:ext uri="{0D108BD9-81ED-4DB2-BD59-A6C34878D82A}">
                    <a16:rowId xmlns:a16="http://schemas.microsoft.com/office/drawing/2014/main" val="10002"/>
                  </a:ext>
                </a:extLst>
              </a:tr>
              <a:tr h="180000">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a:solidFill>
                            <a:srgbClr val="661C31"/>
                          </a:solidFill>
                          <a:latin typeface="Franklin Gothic Book" panose="020B0503020102020204" pitchFamily="34" charset="0"/>
                        </a:rPr>
                        <a:t>Weizen-Reis-</a:t>
                      </a:r>
                      <a:r>
                        <a:rPr lang="de-DE" sz="800" err="1">
                          <a:solidFill>
                            <a:srgbClr val="661C31"/>
                          </a:solidFill>
                          <a:latin typeface="Franklin Gothic Book" panose="020B0503020102020204" pitchFamily="34" charset="0"/>
                        </a:rPr>
                        <a:t>Extrudat</a:t>
                      </a:r>
                      <a:r>
                        <a:rPr lang="de-DE" sz="800">
                          <a:solidFill>
                            <a:srgbClr val="661C31"/>
                          </a:solidFill>
                          <a:latin typeface="Franklin Gothic Book" panose="020B0503020102020204" pitchFamily="34" charset="0"/>
                        </a:rPr>
                        <a:t> </a:t>
                      </a:r>
                      <a:endParaRPr lang="de-DE" sz="800" kern="1200">
                        <a:solidFill>
                          <a:srgbClr val="661C31"/>
                        </a:solidFill>
                        <a:latin typeface="Franklin Gothic Book" panose="020B0503020102020204" pitchFamily="34" charset="0"/>
                        <a:ea typeface="+mn-ea"/>
                        <a:cs typeface="+mn-cs"/>
                      </a:endParaRPr>
                    </a:p>
                  </a:txBody>
                  <a:tcPr>
                    <a:solidFill>
                      <a:srgbClr val="D9D9D9"/>
                    </a:solidFill>
                  </a:tcPr>
                </a:tc>
                <a:tc>
                  <a:txBody>
                    <a:bodyPr/>
                    <a:lstStyle/>
                    <a:p>
                      <a:r>
                        <a:rPr lang="de-DE" sz="800" err="1">
                          <a:solidFill>
                            <a:srgbClr val="661C31"/>
                          </a:solidFill>
                          <a:latin typeface="Franklin Gothic Book" panose="020B0503020102020204" pitchFamily="34" charset="0"/>
                        </a:rPr>
                        <a:t>WEIZENmehl</a:t>
                      </a:r>
                      <a:r>
                        <a:rPr lang="de-DE" sz="800">
                          <a:solidFill>
                            <a:srgbClr val="661C31"/>
                          </a:solidFill>
                          <a:latin typeface="Franklin Gothic Book" panose="020B0503020102020204" pitchFamily="34" charset="0"/>
                        </a:rPr>
                        <a:t>, Reismehl, Zucker, Dextrose, </a:t>
                      </a:r>
                      <a:r>
                        <a:rPr lang="de-DE" sz="800" err="1">
                          <a:solidFill>
                            <a:srgbClr val="661C31"/>
                          </a:solidFill>
                          <a:latin typeface="Franklin Gothic Book" panose="020B0503020102020204" pitchFamily="34" charset="0"/>
                        </a:rPr>
                        <a:t>GERSTEnmalzmehl</a:t>
                      </a:r>
                      <a:r>
                        <a:rPr lang="de-DE" sz="800">
                          <a:solidFill>
                            <a:srgbClr val="661C31"/>
                          </a:solidFill>
                          <a:latin typeface="Franklin Gothic Book" panose="020B0503020102020204" pitchFamily="34" charset="0"/>
                        </a:rPr>
                        <a:t>, </a:t>
                      </a:r>
                      <a:r>
                        <a:rPr lang="de-DE" sz="800" err="1">
                          <a:solidFill>
                            <a:srgbClr val="661C31"/>
                          </a:solidFill>
                          <a:latin typeface="Franklin Gothic Book" panose="020B0503020102020204" pitchFamily="34" charset="0"/>
                        </a:rPr>
                        <a:t>WEIZENmalzmehl</a:t>
                      </a:r>
                      <a:r>
                        <a:rPr lang="de-DE" sz="800">
                          <a:solidFill>
                            <a:srgbClr val="661C31"/>
                          </a:solidFill>
                          <a:latin typeface="Franklin Gothic Book" panose="020B0503020102020204" pitchFamily="34" charset="0"/>
                        </a:rPr>
                        <a:t>, Salz</a:t>
                      </a:r>
                      <a:endParaRPr lang="de-DE" sz="800" kern="1200">
                        <a:solidFill>
                          <a:srgbClr val="661C31"/>
                        </a:solidFill>
                        <a:latin typeface="Franklin Gothic Book" panose="020B0503020102020204" pitchFamily="34" charset="0"/>
                        <a:ea typeface="+mn-ea"/>
                        <a:cs typeface="+mn-cs"/>
                      </a:endParaRPr>
                    </a:p>
                  </a:txBody>
                  <a:tcPr>
                    <a:solidFill>
                      <a:srgbClr val="D9D9D9"/>
                    </a:solidFill>
                  </a:tcPr>
                </a:tc>
                <a:tc>
                  <a:txBody>
                    <a:bodyPr/>
                    <a:lstStyle/>
                    <a:p>
                      <a:pPr algn="ctr"/>
                      <a:r>
                        <a:rPr lang="de-DE" sz="800" i="0">
                          <a:solidFill>
                            <a:srgbClr val="661C31"/>
                          </a:solidFill>
                          <a:latin typeface="Franklin Gothic Book" panose="020B0503020102020204" pitchFamily="34" charset="0"/>
                        </a:rPr>
                        <a:t>17,4</a:t>
                      </a:r>
                    </a:p>
                  </a:txBody>
                  <a:tcPr>
                    <a:solidFill>
                      <a:srgbClr val="D9D9D9"/>
                    </a:solidFill>
                  </a:tcPr>
                </a:tc>
                <a:extLst>
                  <a:ext uri="{0D108BD9-81ED-4DB2-BD59-A6C34878D82A}">
                    <a16:rowId xmlns:a16="http://schemas.microsoft.com/office/drawing/2014/main" val="10003"/>
                  </a:ext>
                </a:extLst>
              </a:tr>
              <a:tr h="173536">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a:solidFill>
                            <a:srgbClr val="661C31"/>
                          </a:solidFill>
                          <a:latin typeface="Franklin Gothic Book" panose="020B0503020102020204" pitchFamily="34" charset="0"/>
                        </a:rPr>
                        <a:t>Glukosesirup</a:t>
                      </a:r>
                    </a:p>
                  </a:txBody>
                  <a:tcPr>
                    <a:solidFill>
                      <a:srgbClr val="F2F2F2"/>
                    </a:solidFill>
                  </a:tcPr>
                </a:tc>
                <a:tc>
                  <a:txBody>
                    <a:bodyPr/>
                    <a:lstStyle/>
                    <a:p>
                      <a:endParaRPr lang="de-DE" sz="800"/>
                    </a:p>
                  </a:txBody>
                  <a:tcPr>
                    <a:solidFill>
                      <a:srgbClr val="F2F2F2"/>
                    </a:solidFill>
                  </a:tcPr>
                </a:tc>
                <a:tc>
                  <a:txBody>
                    <a:bodyPr/>
                    <a:lstStyle/>
                    <a:p>
                      <a:pPr algn="ctr"/>
                      <a:r>
                        <a:rPr lang="de-DE" sz="800" i="0">
                          <a:solidFill>
                            <a:srgbClr val="661C31"/>
                          </a:solidFill>
                          <a:latin typeface="Franklin Gothic Book" panose="020B0503020102020204" pitchFamily="34" charset="0"/>
                        </a:rPr>
                        <a:t>16,3</a:t>
                      </a:r>
                    </a:p>
                  </a:txBody>
                  <a:tcPr>
                    <a:solidFill>
                      <a:srgbClr val="F2F2F2"/>
                    </a:solidFill>
                  </a:tcPr>
                </a:tc>
                <a:extLst>
                  <a:ext uri="{0D108BD9-81ED-4DB2-BD59-A6C34878D82A}">
                    <a16:rowId xmlns:a16="http://schemas.microsoft.com/office/drawing/2014/main" val="10004"/>
                  </a:ext>
                </a:extLst>
              </a:tr>
              <a:tr h="180000">
                <a:tc>
                  <a:txBody>
                    <a:bodyPr/>
                    <a:lstStyle/>
                    <a:p>
                      <a:r>
                        <a:rPr lang="de-DE" sz="800">
                          <a:solidFill>
                            <a:srgbClr val="661C31"/>
                          </a:solidFill>
                          <a:latin typeface="Franklin Gothic Book" panose="020B0503020102020204" pitchFamily="34" charset="0"/>
                        </a:rPr>
                        <a:t>Glukose-Fruktose-Sirup</a:t>
                      </a:r>
                      <a:endParaRPr lang="de-DE" sz="800" kern="1200">
                        <a:solidFill>
                          <a:srgbClr val="661C31"/>
                        </a:solidFill>
                        <a:latin typeface="Franklin Gothic Book" panose="020B0503020102020204" pitchFamily="34" charset="0"/>
                        <a:ea typeface="+mn-ea"/>
                        <a:cs typeface="+mn-cs"/>
                      </a:endParaRPr>
                    </a:p>
                  </a:txBody>
                  <a:tcPr>
                    <a:solidFill>
                      <a:srgbClr val="D9D9D9"/>
                    </a:solidFill>
                  </a:tcPr>
                </a:tc>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endParaRPr lang="de-DE" sz="800" kern="1200">
                        <a:solidFill>
                          <a:srgbClr val="661C31"/>
                        </a:solidFill>
                        <a:latin typeface="Franklin Gothic Book" panose="020B0503020102020204" pitchFamily="34" charset="0"/>
                        <a:ea typeface="+mn-ea"/>
                        <a:cs typeface="+mn-cs"/>
                      </a:endParaRPr>
                    </a:p>
                  </a:txBody>
                  <a:tcPr>
                    <a:solidFill>
                      <a:srgbClr val="D9D9D9"/>
                    </a:solidFill>
                  </a:tcPr>
                </a:tc>
                <a:tc>
                  <a:txBody>
                    <a:bodyPr/>
                    <a:lstStyle/>
                    <a:p>
                      <a:pPr algn="ctr"/>
                      <a:r>
                        <a:rPr lang="de-DE" sz="800" i="0">
                          <a:solidFill>
                            <a:srgbClr val="661C31"/>
                          </a:solidFill>
                          <a:latin typeface="Franklin Gothic Book" panose="020B0503020102020204" pitchFamily="34" charset="0"/>
                        </a:rPr>
                        <a:t>14,8</a:t>
                      </a:r>
                    </a:p>
                  </a:txBody>
                  <a:tcPr>
                    <a:solidFill>
                      <a:srgbClr val="D9D9D9"/>
                    </a:solidFill>
                  </a:tcPr>
                </a:tc>
                <a:extLst>
                  <a:ext uri="{0D108BD9-81ED-4DB2-BD59-A6C34878D82A}">
                    <a16:rowId xmlns:a16="http://schemas.microsoft.com/office/drawing/2014/main" val="10005"/>
                  </a:ext>
                </a:extLst>
              </a:tr>
              <a:tr h="198054">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a:solidFill>
                            <a:srgbClr val="661C31"/>
                          </a:solidFill>
                          <a:latin typeface="Franklin Gothic Book" panose="020B0503020102020204" pitchFamily="34" charset="0"/>
                        </a:rPr>
                        <a:t>Cornflakes</a:t>
                      </a:r>
                      <a:endParaRPr lang="de-DE" sz="800" kern="1200">
                        <a:solidFill>
                          <a:srgbClr val="661C31"/>
                        </a:solidFill>
                        <a:latin typeface="Franklin Gothic Book" panose="020B0503020102020204" pitchFamily="34" charset="0"/>
                        <a:ea typeface="+mn-ea"/>
                        <a:cs typeface="+mn-cs"/>
                      </a:endParaRPr>
                    </a:p>
                  </a:txBody>
                  <a:tcPr>
                    <a:solidFill>
                      <a:srgbClr val="F2F2F2"/>
                    </a:solidFill>
                  </a:tcPr>
                </a:tc>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a:solidFill>
                            <a:srgbClr val="661C31"/>
                          </a:solidFill>
                          <a:latin typeface="Franklin Gothic Book" panose="020B0503020102020204" pitchFamily="34" charset="0"/>
                        </a:rPr>
                        <a:t>Mais, </a:t>
                      </a:r>
                      <a:r>
                        <a:rPr lang="de-DE" sz="800" err="1">
                          <a:solidFill>
                            <a:srgbClr val="661C31"/>
                          </a:solidFill>
                          <a:latin typeface="Franklin Gothic Book" panose="020B0503020102020204" pitchFamily="34" charset="0"/>
                        </a:rPr>
                        <a:t>GERSTEnmalzextrakt</a:t>
                      </a:r>
                      <a:endParaRPr kumimoji="0" lang="de-DE" sz="800" b="0" i="0" u="none" strike="noStrike" kern="1200" cap="none" spc="0" normalizeH="0" baseline="0" noProof="0">
                        <a:ln>
                          <a:noFill/>
                        </a:ln>
                        <a:solidFill>
                          <a:srgbClr val="661C31"/>
                        </a:solidFill>
                        <a:effectLst/>
                        <a:uLnTx/>
                        <a:uFillTx/>
                        <a:latin typeface="Franklin Gothic Book" panose="020B0503020102020204" pitchFamily="34" charset="0"/>
                        <a:ea typeface="+mn-ea"/>
                        <a:cs typeface="+mn-cs"/>
                      </a:endParaRPr>
                    </a:p>
                  </a:txBody>
                  <a:tcPr>
                    <a:solidFill>
                      <a:srgbClr val="F2F2F2"/>
                    </a:solidFill>
                  </a:tcPr>
                </a:tc>
                <a:tc>
                  <a:txBody>
                    <a:bodyPr/>
                    <a:lstStyle/>
                    <a:p>
                      <a:pPr algn="ctr"/>
                      <a:r>
                        <a:rPr lang="de-DE" sz="800">
                          <a:solidFill>
                            <a:srgbClr val="661C31"/>
                          </a:solidFill>
                          <a:latin typeface="Franklin Gothic Book" panose="020B0503020102020204" pitchFamily="34" charset="0"/>
                        </a:rPr>
                        <a:t>7,1</a:t>
                      </a:r>
                    </a:p>
                  </a:txBody>
                  <a:tcPr>
                    <a:solidFill>
                      <a:srgbClr val="F2F2F2"/>
                    </a:solidFill>
                  </a:tcPr>
                </a:tc>
                <a:extLst>
                  <a:ext uri="{0D108BD9-81ED-4DB2-BD59-A6C34878D82A}">
                    <a16:rowId xmlns:a16="http://schemas.microsoft.com/office/drawing/2014/main" val="2093215701"/>
                  </a:ext>
                </a:extLst>
              </a:tr>
              <a:tr h="180000">
                <a:tc>
                  <a:txBody>
                    <a:bodyPr/>
                    <a:lstStyle/>
                    <a:p>
                      <a:r>
                        <a:rPr lang="de-DE" sz="800">
                          <a:solidFill>
                            <a:srgbClr val="661C31"/>
                          </a:solidFill>
                          <a:latin typeface="Franklin Gothic Book" panose="020B0503020102020204" pitchFamily="34" charset="0"/>
                        </a:rPr>
                        <a:t>gefriergetrocknete Himbeerzubereitung </a:t>
                      </a:r>
                      <a:endParaRPr lang="de-DE" sz="800"/>
                    </a:p>
                  </a:txBody>
                  <a:tcPr>
                    <a:solidFill>
                      <a:srgbClr val="D9D9D9"/>
                    </a:solidFill>
                  </a:tcPr>
                </a:tc>
                <a:tc>
                  <a:txBody>
                    <a:bodyPr/>
                    <a:lstStyle/>
                    <a:p>
                      <a:r>
                        <a:rPr lang="de-DE" sz="800">
                          <a:solidFill>
                            <a:srgbClr val="661C31"/>
                          </a:solidFill>
                          <a:latin typeface="Franklin Gothic Book" panose="020B0503020102020204" pitchFamily="34" charset="0"/>
                        </a:rPr>
                        <a:t>Glukosesirup, Zucker, Himbeeren, Verdickungsmittel: Natriumalginat</a:t>
                      </a:r>
                      <a:endParaRPr lang="de-DE" sz="800"/>
                    </a:p>
                  </a:txBody>
                  <a:tcPr>
                    <a:solidFill>
                      <a:srgbClr val="D9D9D9"/>
                    </a:solidFill>
                  </a:tcPr>
                </a:tc>
                <a:tc>
                  <a:txBody>
                    <a:bodyPr/>
                    <a:lstStyle/>
                    <a:p>
                      <a:pPr algn="ctr"/>
                      <a:r>
                        <a:rPr lang="de-DE" sz="800">
                          <a:solidFill>
                            <a:srgbClr val="661C31"/>
                          </a:solidFill>
                          <a:latin typeface="Franklin Gothic Book" panose="020B0503020102020204" pitchFamily="34" charset="0"/>
                        </a:rPr>
                        <a:t>7,1</a:t>
                      </a:r>
                    </a:p>
                  </a:txBody>
                  <a:tcPr>
                    <a:solidFill>
                      <a:srgbClr val="D9D9D9"/>
                    </a:solidFill>
                  </a:tcPr>
                </a:tc>
                <a:extLst>
                  <a:ext uri="{0D108BD9-81ED-4DB2-BD59-A6C34878D82A}">
                    <a16:rowId xmlns:a16="http://schemas.microsoft.com/office/drawing/2014/main" val="10006"/>
                  </a:ext>
                </a:extLst>
              </a:tr>
              <a:tr h="180000">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a:solidFill>
                            <a:srgbClr val="661C31"/>
                          </a:solidFill>
                          <a:latin typeface="Franklin Gothic Book" panose="020B0503020102020204" pitchFamily="34" charset="0"/>
                        </a:rPr>
                        <a:t>Sonnenblumenöl</a:t>
                      </a:r>
                      <a:endParaRPr kumimoji="0" lang="de-DE" sz="800" b="0" i="0" u="none" strike="noStrike" kern="1200" cap="none" spc="0" normalizeH="0" baseline="0" noProof="0">
                        <a:ln>
                          <a:noFill/>
                        </a:ln>
                        <a:solidFill>
                          <a:srgbClr val="661C31"/>
                        </a:solidFill>
                        <a:effectLst/>
                        <a:uLnTx/>
                        <a:uFillTx/>
                        <a:latin typeface="Franklin Gothic Book" panose="020B0503020102020204" pitchFamily="34" charset="0"/>
                        <a:ea typeface="+mn-ea"/>
                        <a:cs typeface="+mn-cs"/>
                      </a:endParaRPr>
                    </a:p>
                  </a:txBody>
                  <a:tcPr>
                    <a:solidFill>
                      <a:srgbClr val="F2F2F2"/>
                    </a:solidFill>
                  </a:tcPr>
                </a:tc>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endParaRPr lang="de-DE" sz="800" i="0">
                        <a:solidFill>
                          <a:srgbClr val="661C31"/>
                        </a:solidFill>
                        <a:latin typeface="Franklin Gothic Book" panose="020B0503020102020204" pitchFamily="34" charset="0"/>
                      </a:endParaRPr>
                    </a:p>
                  </a:txBody>
                  <a:tcPr>
                    <a:solidFill>
                      <a:srgbClr val="F2F2F2"/>
                    </a:solidFill>
                  </a:tcPr>
                </a:tc>
                <a:tc>
                  <a:txBody>
                    <a:bodyPr/>
                    <a:lstStyle/>
                    <a:p>
                      <a:pPr algn="ctr"/>
                      <a:r>
                        <a:rPr lang="de-DE" sz="800" i="0">
                          <a:solidFill>
                            <a:srgbClr val="661C31"/>
                          </a:solidFill>
                          <a:latin typeface="Franklin Gothic Book" panose="020B0503020102020204" pitchFamily="34" charset="0"/>
                        </a:rPr>
                        <a:t>2,2</a:t>
                      </a:r>
                    </a:p>
                  </a:txBody>
                  <a:tcPr>
                    <a:solidFill>
                      <a:srgbClr val="F2F2F2"/>
                    </a:solidFill>
                  </a:tcPr>
                </a:tc>
                <a:extLst>
                  <a:ext uri="{0D108BD9-81ED-4DB2-BD59-A6C34878D82A}">
                    <a16:rowId xmlns:a16="http://schemas.microsoft.com/office/drawing/2014/main" val="10007"/>
                  </a:ext>
                </a:extLst>
              </a:tr>
              <a:tr h="180000">
                <a:tc>
                  <a:txBody>
                    <a:bodyPr/>
                    <a:lstStyle/>
                    <a:p>
                      <a:r>
                        <a:rPr lang="de-DE" sz="800">
                          <a:solidFill>
                            <a:srgbClr val="661C31"/>
                          </a:solidFill>
                          <a:latin typeface="Franklin Gothic Book" panose="020B0503020102020204" pitchFamily="34" charset="0"/>
                        </a:rPr>
                        <a:t>gezuckerte Kondensmilch </a:t>
                      </a:r>
                      <a:endParaRPr lang="de-DE" sz="800" b="0">
                        <a:solidFill>
                          <a:srgbClr val="661C31"/>
                        </a:solidFill>
                        <a:latin typeface="Franklin Gothic Book" panose="020B0503020102020204" pitchFamily="34" charset="0"/>
                      </a:endParaRPr>
                    </a:p>
                  </a:txBody>
                  <a:tcPr>
                    <a:solidFill>
                      <a:srgbClr val="D9D9D9"/>
                    </a:solidFill>
                  </a:tcPr>
                </a:tc>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err="1">
                          <a:solidFill>
                            <a:srgbClr val="661C31"/>
                          </a:solidFill>
                          <a:latin typeface="Franklin Gothic Book" panose="020B0503020102020204" pitchFamily="34" charset="0"/>
                        </a:rPr>
                        <a:t>VollMILCH</a:t>
                      </a:r>
                      <a:r>
                        <a:rPr lang="de-DE" sz="800">
                          <a:solidFill>
                            <a:srgbClr val="661C31"/>
                          </a:solidFill>
                          <a:latin typeface="Franklin Gothic Book" panose="020B0503020102020204" pitchFamily="34" charset="0"/>
                        </a:rPr>
                        <a:t>, Zucker</a:t>
                      </a:r>
                      <a:endParaRPr lang="de-DE" sz="800" i="0">
                        <a:solidFill>
                          <a:srgbClr val="661C31"/>
                        </a:solidFill>
                        <a:latin typeface="Franklin Gothic Book" panose="020B0503020102020204" pitchFamily="34" charset="0"/>
                      </a:endParaRPr>
                    </a:p>
                  </a:txBody>
                  <a:tcPr>
                    <a:solidFill>
                      <a:srgbClr val="D9D9D9"/>
                    </a:solidFill>
                  </a:tcPr>
                </a:tc>
                <a:tc>
                  <a:txBody>
                    <a:bodyPr/>
                    <a:lstStyle/>
                    <a:p>
                      <a:pPr algn="ctr"/>
                      <a:r>
                        <a:rPr lang="de-DE" sz="800" i="0">
                          <a:solidFill>
                            <a:srgbClr val="661C31"/>
                          </a:solidFill>
                          <a:latin typeface="Franklin Gothic Book" panose="020B0503020102020204" pitchFamily="34" charset="0"/>
                        </a:rPr>
                        <a:t>1,5</a:t>
                      </a:r>
                    </a:p>
                  </a:txBody>
                  <a:tcPr>
                    <a:solidFill>
                      <a:srgbClr val="D9D9D9"/>
                    </a:solidFill>
                  </a:tcPr>
                </a:tc>
                <a:extLst>
                  <a:ext uri="{0D108BD9-81ED-4DB2-BD59-A6C34878D82A}">
                    <a16:rowId xmlns:a16="http://schemas.microsoft.com/office/drawing/2014/main" val="10008"/>
                  </a:ext>
                </a:extLst>
              </a:tr>
              <a:tr h="180000">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a:solidFill>
                            <a:srgbClr val="661C31"/>
                          </a:solidFill>
                          <a:latin typeface="Franklin Gothic Book" panose="020B0503020102020204" pitchFamily="34" charset="0"/>
                        </a:rPr>
                        <a:t>Bourbon Vanille-Zucker</a:t>
                      </a:r>
                      <a:endParaRPr lang="de-DE" sz="800" i="0">
                        <a:solidFill>
                          <a:srgbClr val="661C31"/>
                        </a:solidFill>
                        <a:latin typeface="Franklin Gothic Book" panose="020B0503020102020204" pitchFamily="34" charset="0"/>
                      </a:endParaRPr>
                    </a:p>
                  </a:txBody>
                  <a:tcPr>
                    <a:solidFill>
                      <a:srgbClr val="F2F2F2"/>
                    </a:solidFill>
                  </a:tcPr>
                </a:tc>
                <a:tc>
                  <a:txBody>
                    <a:bodyPr/>
                    <a:lstStyle/>
                    <a:p>
                      <a:endParaRPr lang="de-DE" sz="800">
                        <a:solidFill>
                          <a:srgbClr val="661C31"/>
                        </a:solidFill>
                        <a:latin typeface="Franklin Gothic Book" panose="020B0503020102020204" pitchFamily="34" charset="0"/>
                      </a:endParaRPr>
                    </a:p>
                  </a:txBody>
                  <a:tcPr>
                    <a:solidFill>
                      <a:srgbClr val="F2F2F2"/>
                    </a:solidFill>
                  </a:tcPr>
                </a:tc>
                <a:tc>
                  <a:txBody>
                    <a:bodyPr/>
                    <a:lstStyle/>
                    <a:p>
                      <a:pPr algn="ctr"/>
                      <a:r>
                        <a:rPr lang="de-DE" sz="800" i="0">
                          <a:solidFill>
                            <a:srgbClr val="661C31"/>
                          </a:solidFill>
                          <a:latin typeface="Franklin Gothic Book" panose="020B0503020102020204" pitchFamily="34" charset="0"/>
                        </a:rPr>
                        <a:t>0,6</a:t>
                      </a:r>
                    </a:p>
                  </a:txBody>
                  <a:tcPr>
                    <a:solidFill>
                      <a:srgbClr val="F2F2F2"/>
                    </a:solidFill>
                  </a:tcPr>
                </a:tc>
                <a:extLst>
                  <a:ext uri="{0D108BD9-81ED-4DB2-BD59-A6C34878D82A}">
                    <a16:rowId xmlns:a16="http://schemas.microsoft.com/office/drawing/2014/main" val="4272498041"/>
                  </a:ext>
                </a:extLst>
              </a:tr>
              <a:tr h="180000">
                <a:tc>
                  <a:txBody>
                    <a:bodyPr/>
                    <a:lstStyle/>
                    <a:p>
                      <a:r>
                        <a:rPr lang="de-DE" sz="800">
                          <a:solidFill>
                            <a:srgbClr val="661C31"/>
                          </a:solidFill>
                          <a:latin typeface="Franklin Gothic Book" panose="020B0503020102020204" pitchFamily="34" charset="0"/>
                        </a:rPr>
                        <a:t>Feuchthaltemittel: Glycerin</a:t>
                      </a:r>
                    </a:p>
                  </a:txBody>
                  <a:tcPr>
                    <a:solidFill>
                      <a:srgbClr val="D9D9D9"/>
                    </a:solidFill>
                  </a:tcPr>
                </a:tc>
                <a:tc>
                  <a:txBody>
                    <a:bodyPr/>
                    <a:lstStyle/>
                    <a:p>
                      <a:endParaRPr lang="de-DE" sz="800">
                        <a:solidFill>
                          <a:srgbClr val="661C31"/>
                        </a:solidFill>
                        <a:latin typeface="Franklin Gothic Book" panose="020B0503020102020204" pitchFamily="34" charset="0"/>
                      </a:endParaRPr>
                    </a:p>
                  </a:txBody>
                  <a:tcPr>
                    <a:solidFill>
                      <a:srgbClr val="D9D9D9"/>
                    </a:solidFill>
                  </a:tcPr>
                </a:tc>
                <a:tc>
                  <a:txBody>
                    <a:bodyPr/>
                    <a:lstStyle/>
                    <a:p>
                      <a:pPr algn="ctr"/>
                      <a:r>
                        <a:rPr lang="de-DE" sz="800" i="0">
                          <a:solidFill>
                            <a:srgbClr val="661C31"/>
                          </a:solidFill>
                          <a:latin typeface="Franklin Gothic Book" panose="020B0503020102020204" pitchFamily="34" charset="0"/>
                        </a:rPr>
                        <a:t>0,6</a:t>
                      </a:r>
                    </a:p>
                  </a:txBody>
                  <a:tcPr>
                    <a:solidFill>
                      <a:srgbClr val="D9D9D9"/>
                    </a:solidFill>
                  </a:tcPr>
                </a:tc>
                <a:extLst>
                  <a:ext uri="{0D108BD9-81ED-4DB2-BD59-A6C34878D82A}">
                    <a16:rowId xmlns:a16="http://schemas.microsoft.com/office/drawing/2014/main" val="1983491025"/>
                  </a:ext>
                </a:extLst>
              </a:tr>
              <a:tr h="180000">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a:solidFill>
                            <a:srgbClr val="661C31"/>
                          </a:solidFill>
                          <a:latin typeface="Franklin Gothic Book" panose="020B0503020102020204" pitchFamily="34" charset="0"/>
                        </a:rPr>
                        <a:t>Emulgator: Lecithine</a:t>
                      </a:r>
                      <a:endParaRPr lang="de-DE" sz="800" i="0">
                        <a:solidFill>
                          <a:srgbClr val="661C31"/>
                        </a:solidFill>
                        <a:latin typeface="Franklin Gothic Book" panose="020B0503020102020204" pitchFamily="34" charset="0"/>
                      </a:endParaRPr>
                    </a:p>
                  </a:txBody>
                  <a:tcPr>
                    <a:solidFill>
                      <a:srgbClr val="F2F2F2"/>
                    </a:solidFill>
                  </a:tcPr>
                </a:tc>
                <a:tc>
                  <a:txBody>
                    <a:bodyPr/>
                    <a:lstStyle/>
                    <a:p>
                      <a:endParaRPr lang="de-DE" sz="800">
                        <a:solidFill>
                          <a:srgbClr val="661C31"/>
                        </a:solidFill>
                        <a:latin typeface="Franklin Gothic Book" panose="020B0503020102020204" pitchFamily="34" charset="0"/>
                      </a:endParaRPr>
                    </a:p>
                  </a:txBody>
                  <a:tcPr>
                    <a:solidFill>
                      <a:srgbClr val="F2F2F2"/>
                    </a:solidFill>
                  </a:tcPr>
                </a:tc>
                <a:tc>
                  <a:txBody>
                    <a:bodyPr/>
                    <a:lstStyle/>
                    <a:p>
                      <a:pPr algn="ctr"/>
                      <a:r>
                        <a:rPr lang="de-DE" sz="800" i="0">
                          <a:solidFill>
                            <a:srgbClr val="661C31"/>
                          </a:solidFill>
                          <a:latin typeface="Franklin Gothic Book" panose="020B0503020102020204" pitchFamily="34" charset="0"/>
                        </a:rPr>
                        <a:t>0,2</a:t>
                      </a:r>
                    </a:p>
                  </a:txBody>
                  <a:tcPr>
                    <a:solidFill>
                      <a:srgbClr val="F2F2F2"/>
                    </a:solidFill>
                  </a:tcPr>
                </a:tc>
                <a:extLst>
                  <a:ext uri="{0D108BD9-81ED-4DB2-BD59-A6C34878D82A}">
                    <a16:rowId xmlns:a16="http://schemas.microsoft.com/office/drawing/2014/main" val="1742602816"/>
                  </a:ext>
                </a:extLst>
              </a:tr>
              <a:tr h="180000">
                <a:tc>
                  <a:txBody>
                    <a:bodyPr/>
                    <a:lstStyle/>
                    <a:p>
                      <a:r>
                        <a:rPr lang="de-DE" sz="800">
                          <a:solidFill>
                            <a:srgbClr val="661C31"/>
                          </a:solidFill>
                          <a:latin typeface="Franklin Gothic Book" panose="020B0503020102020204" pitchFamily="34" charset="0"/>
                        </a:rPr>
                        <a:t>natürliches Aroma Typ </a:t>
                      </a:r>
                      <a:r>
                        <a:rPr lang="de-DE" sz="800" err="1">
                          <a:solidFill>
                            <a:srgbClr val="661C31"/>
                          </a:solidFill>
                          <a:latin typeface="Franklin Gothic Book" panose="020B0503020102020204" pitchFamily="34" charset="0"/>
                        </a:rPr>
                        <a:t>Himbeer</a:t>
                      </a:r>
                      <a:endParaRPr lang="de-DE" sz="800">
                        <a:solidFill>
                          <a:srgbClr val="661C31"/>
                        </a:solidFill>
                        <a:latin typeface="Franklin Gothic Book" panose="020B0503020102020204" pitchFamily="34" charset="0"/>
                      </a:endParaRPr>
                    </a:p>
                  </a:txBody>
                  <a:tcPr>
                    <a:solidFill>
                      <a:srgbClr val="D9D9D9"/>
                    </a:solidFill>
                  </a:tcPr>
                </a:tc>
                <a:tc>
                  <a:txBody>
                    <a:bodyPr/>
                    <a:lstStyle/>
                    <a:p>
                      <a:endParaRPr lang="de-DE" sz="800"/>
                    </a:p>
                  </a:txBody>
                  <a:tcPr>
                    <a:solidFill>
                      <a:srgbClr val="D9D9D9"/>
                    </a:solidFill>
                  </a:tcPr>
                </a:tc>
                <a:tc>
                  <a:txBody>
                    <a:bodyPr/>
                    <a:lstStyle/>
                    <a:p>
                      <a:pPr algn="ctr"/>
                      <a:r>
                        <a:rPr lang="de-DE" sz="800" i="0">
                          <a:solidFill>
                            <a:srgbClr val="661C31"/>
                          </a:solidFill>
                          <a:latin typeface="Franklin Gothic Book" panose="020B0503020102020204" pitchFamily="34" charset="0"/>
                        </a:rPr>
                        <a:t>0,2</a:t>
                      </a:r>
                    </a:p>
                  </a:txBody>
                  <a:tcPr>
                    <a:solidFill>
                      <a:srgbClr val="D9D9D9"/>
                    </a:solidFill>
                  </a:tcPr>
                </a:tc>
                <a:extLst>
                  <a:ext uri="{0D108BD9-81ED-4DB2-BD59-A6C34878D82A}">
                    <a16:rowId xmlns:a16="http://schemas.microsoft.com/office/drawing/2014/main" val="3069568874"/>
                  </a:ext>
                </a:extLst>
              </a:tr>
              <a:tr h="180000">
                <a:tc>
                  <a:txBody>
                    <a:bodyPr/>
                    <a:lstStyle/>
                    <a:p>
                      <a:r>
                        <a:rPr lang="de-DE" sz="800" kern="1200">
                          <a:solidFill>
                            <a:srgbClr val="661C31"/>
                          </a:solidFill>
                          <a:latin typeface="Franklin Gothic Book" panose="020B0503020102020204" pitchFamily="34" charset="0"/>
                          <a:ea typeface="+mn-ea"/>
                          <a:cs typeface="+mn-cs"/>
                        </a:rPr>
                        <a:t>Salz</a:t>
                      </a:r>
                    </a:p>
                  </a:txBody>
                  <a:tcPr>
                    <a:solidFill>
                      <a:srgbClr val="F2F2F2"/>
                    </a:solidFill>
                  </a:tcPr>
                </a:tc>
                <a:tc>
                  <a:txBody>
                    <a:bodyPr/>
                    <a:lstStyle/>
                    <a:p>
                      <a:endParaRPr lang="de-DE" sz="800"/>
                    </a:p>
                  </a:txBody>
                  <a:tcPr>
                    <a:solidFill>
                      <a:srgbClr val="F2F2F2"/>
                    </a:solidFill>
                  </a:tcPr>
                </a:tc>
                <a:tc>
                  <a:txBody>
                    <a:bodyPr/>
                    <a:lstStyle/>
                    <a:p>
                      <a:pPr algn="ctr"/>
                      <a:r>
                        <a:rPr lang="de-DE" sz="800" i="0">
                          <a:solidFill>
                            <a:srgbClr val="661C31"/>
                          </a:solidFill>
                          <a:latin typeface="Franklin Gothic Book" panose="020B0503020102020204" pitchFamily="34" charset="0"/>
                        </a:rPr>
                        <a:t>0,1</a:t>
                      </a:r>
                    </a:p>
                  </a:txBody>
                  <a:tcPr>
                    <a:solidFill>
                      <a:srgbClr val="F2F2F2"/>
                    </a:solidFill>
                  </a:tcPr>
                </a:tc>
                <a:extLst>
                  <a:ext uri="{0D108BD9-81ED-4DB2-BD59-A6C34878D82A}">
                    <a16:rowId xmlns:a16="http://schemas.microsoft.com/office/drawing/2014/main" val="10009"/>
                  </a:ext>
                </a:extLst>
              </a:tr>
              <a:tr h="180000">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a:solidFill>
                            <a:srgbClr val="661C31"/>
                          </a:solidFill>
                          <a:latin typeface="Franklin Gothic Book" panose="020B0503020102020204" pitchFamily="34" charset="0"/>
                        </a:rPr>
                        <a:t>Säuerungsmittel: Citronensäure</a:t>
                      </a:r>
                    </a:p>
                  </a:txBody>
                  <a:tcPr>
                    <a:solidFill>
                      <a:srgbClr val="D9D9D9"/>
                    </a:solidFill>
                  </a:tcPr>
                </a:tc>
                <a:tc>
                  <a:txBody>
                    <a:bodyPr/>
                    <a:lstStyle/>
                    <a:p>
                      <a:endParaRPr lang="de-DE" sz="800">
                        <a:solidFill>
                          <a:srgbClr val="661C31"/>
                        </a:solidFill>
                        <a:latin typeface="Franklin Gothic Book" panose="020B0503020102020204" pitchFamily="34" charset="0"/>
                      </a:endParaRPr>
                    </a:p>
                  </a:txBody>
                  <a:tcPr>
                    <a:solidFill>
                      <a:srgbClr val="D9D9D9"/>
                    </a:solidFill>
                  </a:tcPr>
                </a:tc>
                <a:tc>
                  <a:txBody>
                    <a:bodyPr/>
                    <a:lstStyle/>
                    <a:p>
                      <a:pPr algn="ctr"/>
                      <a:r>
                        <a:rPr lang="de-DE" sz="800" i="0">
                          <a:solidFill>
                            <a:srgbClr val="661C31"/>
                          </a:solidFill>
                          <a:latin typeface="Franklin Gothic Book" panose="020B0503020102020204" pitchFamily="34" charset="0"/>
                        </a:rPr>
                        <a:t>&lt; 0,1</a:t>
                      </a:r>
                    </a:p>
                  </a:txBody>
                  <a:tcPr>
                    <a:solidFill>
                      <a:srgbClr val="D9D9D9"/>
                    </a:solidFill>
                  </a:tcPr>
                </a:tc>
                <a:extLst>
                  <a:ext uri="{0D108BD9-81ED-4DB2-BD59-A6C34878D82A}">
                    <a16:rowId xmlns:a16="http://schemas.microsoft.com/office/drawing/2014/main" val="10010"/>
                  </a:ext>
                </a:extLst>
              </a:tr>
              <a:tr h="180000">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a:solidFill>
                            <a:srgbClr val="661C31"/>
                          </a:solidFill>
                          <a:latin typeface="Franklin Gothic Book" panose="020B0503020102020204" pitchFamily="34" charset="0"/>
                        </a:rPr>
                        <a:t>natürliches Aroma Typ Vanille</a:t>
                      </a:r>
                    </a:p>
                  </a:txBody>
                  <a:tcPr>
                    <a:solidFill>
                      <a:srgbClr val="F2F2F2"/>
                    </a:solidFill>
                  </a:tcPr>
                </a:tc>
                <a:tc>
                  <a:txBody>
                    <a:bodyPr/>
                    <a:lstStyle/>
                    <a:p>
                      <a:endParaRPr lang="de-DE" sz="800">
                        <a:solidFill>
                          <a:srgbClr val="661C31"/>
                        </a:solidFill>
                        <a:latin typeface="Franklin Gothic Book" panose="020B0503020102020204" pitchFamily="34" charset="0"/>
                      </a:endParaRPr>
                    </a:p>
                  </a:txBody>
                  <a:tcPr>
                    <a:solidFill>
                      <a:srgbClr val="F2F2F2"/>
                    </a:solidFill>
                  </a:tcPr>
                </a:tc>
                <a:tc>
                  <a:txBody>
                    <a:bodyPr/>
                    <a:lstStyle/>
                    <a:p>
                      <a:pPr algn="ctr"/>
                      <a:r>
                        <a:rPr lang="de-DE" sz="800" i="0">
                          <a:solidFill>
                            <a:srgbClr val="661C31"/>
                          </a:solidFill>
                          <a:latin typeface="Franklin Gothic Book" panose="020B0503020102020204" pitchFamily="34" charset="0"/>
                        </a:rPr>
                        <a:t>&lt; 0,1</a:t>
                      </a:r>
                    </a:p>
                  </a:txBody>
                  <a:tcPr>
                    <a:solidFill>
                      <a:srgbClr val="F2F2F2"/>
                    </a:solidFill>
                  </a:tcPr>
                </a:tc>
                <a:extLst>
                  <a:ext uri="{0D108BD9-81ED-4DB2-BD59-A6C34878D82A}">
                    <a16:rowId xmlns:a16="http://schemas.microsoft.com/office/drawing/2014/main" val="3636519185"/>
                  </a:ext>
                </a:extLst>
              </a:tr>
            </a:tbl>
          </a:graphicData>
        </a:graphic>
      </p:graphicFrame>
      <p:graphicFrame>
        <p:nvGraphicFramePr>
          <p:cNvPr id="10" name="Tabelle 9">
            <a:extLst>
              <a:ext uri="{FF2B5EF4-FFF2-40B4-BE49-F238E27FC236}">
                <a16:creationId xmlns:a16="http://schemas.microsoft.com/office/drawing/2014/main" id="{09AE7D28-8830-5B12-EA8F-79C3246E79B8}"/>
              </a:ext>
            </a:extLst>
          </p:cNvPr>
          <p:cNvGraphicFramePr>
            <a:graphicFrameLocks noGrp="1"/>
          </p:cNvGraphicFramePr>
          <p:nvPr>
            <p:extLst>
              <p:ext uri="{D42A27DB-BD31-4B8C-83A1-F6EECF244321}">
                <p14:modId xmlns:p14="http://schemas.microsoft.com/office/powerpoint/2010/main" val="2516658936"/>
              </p:ext>
            </p:extLst>
          </p:nvPr>
        </p:nvGraphicFramePr>
        <p:xfrm>
          <a:off x="6620547" y="6315823"/>
          <a:ext cx="3960440" cy="640080"/>
        </p:xfrm>
        <a:graphic>
          <a:graphicData uri="http://schemas.openxmlformats.org/drawingml/2006/table">
            <a:tbl>
              <a:tblPr firstRow="1" bandRow="1"/>
              <a:tblGrid>
                <a:gridCol w="3960440">
                  <a:extLst>
                    <a:ext uri="{9D8B030D-6E8A-4147-A177-3AD203B41FA5}">
                      <a16:colId xmlns:a16="http://schemas.microsoft.com/office/drawing/2014/main" val="20000"/>
                    </a:ext>
                  </a:extLst>
                </a:gridCol>
              </a:tblGrid>
              <a:tr h="193081">
                <a:tc>
                  <a:txBody>
                    <a:body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900" b="1" kern="1200">
                          <a:solidFill>
                            <a:schemeClr val="bg1"/>
                          </a:solidFill>
                          <a:latin typeface="Franklin Gothic Book" panose="020B0503020102020204" pitchFamily="34" charset="0"/>
                          <a:ea typeface="+mn-ea"/>
                          <a:cs typeface="+mn-cs"/>
                        </a:rPr>
                        <a:t>Allergenhinweis:</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61C31"/>
                    </a:solidFill>
                  </a:tcPr>
                </a:tc>
                <a:extLst>
                  <a:ext uri="{0D108BD9-81ED-4DB2-BD59-A6C34878D82A}">
                    <a16:rowId xmlns:a16="http://schemas.microsoft.com/office/drawing/2014/main" val="3923637370"/>
                  </a:ext>
                </a:extLst>
              </a:tr>
              <a:tr h="332059">
                <a:tc>
                  <a:txBody>
                    <a:bodyPr/>
                    <a:lstStyle>
                      <a:lvl1pPr marL="0" algn="l" defTabSz="1008126" rtl="0" eaLnBrk="1" latinLnBrk="0" hangingPunct="1">
                        <a:defRPr sz="1985" kern="1200">
                          <a:solidFill>
                            <a:schemeClr val="dk1"/>
                          </a:solidFill>
                          <a:latin typeface="DINOT"/>
                        </a:defRPr>
                      </a:lvl1pPr>
                      <a:lvl2pPr marL="504063" algn="l" defTabSz="1008126" rtl="0" eaLnBrk="1" latinLnBrk="0" hangingPunct="1">
                        <a:defRPr sz="1985" kern="1200">
                          <a:solidFill>
                            <a:schemeClr val="dk1"/>
                          </a:solidFill>
                          <a:latin typeface="DINOT"/>
                        </a:defRPr>
                      </a:lvl2pPr>
                      <a:lvl3pPr marL="1008126" algn="l" defTabSz="1008126" rtl="0" eaLnBrk="1" latinLnBrk="0" hangingPunct="1">
                        <a:defRPr sz="1985" kern="1200">
                          <a:solidFill>
                            <a:schemeClr val="dk1"/>
                          </a:solidFill>
                          <a:latin typeface="DINOT"/>
                        </a:defRPr>
                      </a:lvl3pPr>
                      <a:lvl4pPr marL="1512189" algn="l" defTabSz="1008126" rtl="0" eaLnBrk="1" latinLnBrk="0" hangingPunct="1">
                        <a:defRPr sz="1985" kern="1200">
                          <a:solidFill>
                            <a:schemeClr val="dk1"/>
                          </a:solidFill>
                          <a:latin typeface="DINOT"/>
                        </a:defRPr>
                      </a:lvl4pPr>
                      <a:lvl5pPr marL="2016252" algn="l" defTabSz="1008126" rtl="0" eaLnBrk="1" latinLnBrk="0" hangingPunct="1">
                        <a:defRPr sz="1985" kern="1200">
                          <a:solidFill>
                            <a:schemeClr val="dk1"/>
                          </a:solidFill>
                          <a:latin typeface="DINOT"/>
                        </a:defRPr>
                      </a:lvl5pPr>
                      <a:lvl6pPr marL="2520315" algn="l" defTabSz="1008126" rtl="0" eaLnBrk="1" latinLnBrk="0" hangingPunct="1">
                        <a:defRPr sz="1985" kern="1200">
                          <a:solidFill>
                            <a:schemeClr val="dk1"/>
                          </a:solidFill>
                          <a:latin typeface="DINOT"/>
                        </a:defRPr>
                      </a:lvl6pPr>
                      <a:lvl7pPr marL="3024378" algn="l" defTabSz="1008126" rtl="0" eaLnBrk="1" latinLnBrk="0" hangingPunct="1">
                        <a:defRPr sz="1985" kern="1200">
                          <a:solidFill>
                            <a:schemeClr val="dk1"/>
                          </a:solidFill>
                          <a:latin typeface="DINOT"/>
                        </a:defRPr>
                      </a:lvl7pPr>
                      <a:lvl8pPr marL="3528441" algn="l" defTabSz="1008126" rtl="0" eaLnBrk="1" latinLnBrk="0" hangingPunct="1">
                        <a:defRPr sz="1985" kern="1200">
                          <a:solidFill>
                            <a:schemeClr val="dk1"/>
                          </a:solidFill>
                          <a:latin typeface="DINOT"/>
                        </a:defRPr>
                      </a:lvl8pPr>
                      <a:lvl9pPr marL="4032504" algn="l" defTabSz="1008126" rtl="0" eaLnBrk="1" latinLnBrk="0" hangingPunct="1">
                        <a:defRPr sz="1985" kern="1200">
                          <a:solidFill>
                            <a:schemeClr val="dk1"/>
                          </a:solidFill>
                          <a:latin typeface="DINOT"/>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700" kern="1200">
                          <a:solidFill>
                            <a:srgbClr val="661C31"/>
                          </a:solidFill>
                          <a:latin typeface="Franklin Gothic Book" panose="020B0503020102020204" pitchFamily="34" charset="0"/>
                          <a:ea typeface="+mn-ea"/>
                          <a:cs typeface="+mn-cs"/>
                        </a:rPr>
                        <a:t>Enthält </a:t>
                      </a:r>
                      <a:r>
                        <a:rPr lang="de-DE" sz="700" kern="1200" err="1">
                          <a:solidFill>
                            <a:srgbClr val="661C31"/>
                          </a:solidFill>
                          <a:latin typeface="Franklin Gothic Book" panose="020B0503020102020204" pitchFamily="34" charset="0"/>
                          <a:ea typeface="+mn-ea"/>
                          <a:cs typeface="+mn-cs"/>
                        </a:rPr>
                        <a:t>allergene</a:t>
                      </a:r>
                      <a:r>
                        <a:rPr lang="de-DE" sz="700" kern="1200">
                          <a:solidFill>
                            <a:srgbClr val="661C31"/>
                          </a:solidFill>
                          <a:latin typeface="Franklin Gothic Book" panose="020B0503020102020204" pitchFamily="34" charset="0"/>
                          <a:ea typeface="+mn-ea"/>
                          <a:cs typeface="+mn-cs"/>
                        </a:rPr>
                        <a:t> Zutaten entsprechend der Zutatenliste und wird in einer Umgebung hergestellt in der folgende Allergene vorhanden sind: glutenhaltiges Getreide, Erdnüsse, Schalenfrüchte, Milch- und Sojaprodukte,  Sesam, Senf und Lupinen.</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0"/>
                  </a:ext>
                </a:extLst>
              </a:tr>
            </a:tbl>
          </a:graphicData>
        </a:graphic>
      </p:graphicFrame>
      <p:graphicFrame>
        <p:nvGraphicFramePr>
          <p:cNvPr id="11" name="Tabelle 10">
            <a:extLst>
              <a:ext uri="{FF2B5EF4-FFF2-40B4-BE49-F238E27FC236}">
                <a16:creationId xmlns:a16="http://schemas.microsoft.com/office/drawing/2014/main" id="{1B9F322F-F505-B59B-BDDA-F23C3111B1E8}"/>
              </a:ext>
            </a:extLst>
          </p:cNvPr>
          <p:cNvGraphicFramePr>
            <a:graphicFrameLocks noGrp="1"/>
          </p:cNvGraphicFramePr>
          <p:nvPr>
            <p:extLst>
              <p:ext uri="{D42A27DB-BD31-4B8C-83A1-F6EECF244321}">
                <p14:modId xmlns:p14="http://schemas.microsoft.com/office/powerpoint/2010/main" val="2375521768"/>
              </p:ext>
            </p:extLst>
          </p:nvPr>
        </p:nvGraphicFramePr>
        <p:xfrm>
          <a:off x="6620547" y="3593434"/>
          <a:ext cx="3960440" cy="1893360"/>
        </p:xfrm>
        <a:graphic>
          <a:graphicData uri="http://schemas.openxmlformats.org/drawingml/2006/table">
            <a:tbl>
              <a:tblPr firstRow="1" bandRow="1"/>
              <a:tblGrid>
                <a:gridCol w="1665322">
                  <a:extLst>
                    <a:ext uri="{9D8B030D-6E8A-4147-A177-3AD203B41FA5}">
                      <a16:colId xmlns:a16="http://schemas.microsoft.com/office/drawing/2014/main" val="20000"/>
                    </a:ext>
                  </a:extLst>
                </a:gridCol>
                <a:gridCol w="1211655">
                  <a:extLst>
                    <a:ext uri="{9D8B030D-6E8A-4147-A177-3AD203B41FA5}">
                      <a16:colId xmlns:a16="http://schemas.microsoft.com/office/drawing/2014/main" val="20001"/>
                    </a:ext>
                  </a:extLst>
                </a:gridCol>
                <a:gridCol w="1083463">
                  <a:extLst>
                    <a:ext uri="{9D8B030D-6E8A-4147-A177-3AD203B41FA5}">
                      <a16:colId xmlns:a16="http://schemas.microsoft.com/office/drawing/2014/main" val="20002"/>
                    </a:ext>
                  </a:extLst>
                </a:gridCol>
              </a:tblGrid>
              <a:tr h="244800">
                <a:tc>
                  <a:txBody>
                    <a:bodyPr/>
                    <a:lstStyle>
                      <a:lvl1pPr marL="0" algn="l" defTabSz="1043073" rtl="0" eaLnBrk="1" latinLnBrk="0" hangingPunct="1">
                        <a:defRPr sz="2100" b="1" kern="1200">
                          <a:solidFill>
                            <a:schemeClr val="lt1"/>
                          </a:solidFill>
                          <a:latin typeface="Calibri" panose="020F0502020204030204"/>
                        </a:defRPr>
                      </a:lvl1pPr>
                      <a:lvl2pPr marL="521536" algn="l" defTabSz="1043073" rtl="0" eaLnBrk="1" latinLnBrk="0" hangingPunct="1">
                        <a:defRPr sz="2100" b="1" kern="1200">
                          <a:solidFill>
                            <a:schemeClr val="lt1"/>
                          </a:solidFill>
                          <a:latin typeface="Calibri" panose="020F0502020204030204"/>
                        </a:defRPr>
                      </a:lvl2pPr>
                      <a:lvl3pPr marL="1043073" algn="l" defTabSz="1043073" rtl="0" eaLnBrk="1" latinLnBrk="0" hangingPunct="1">
                        <a:defRPr sz="2100" b="1" kern="1200">
                          <a:solidFill>
                            <a:schemeClr val="lt1"/>
                          </a:solidFill>
                          <a:latin typeface="Calibri" panose="020F0502020204030204"/>
                        </a:defRPr>
                      </a:lvl3pPr>
                      <a:lvl4pPr marL="1564609" algn="l" defTabSz="1043073" rtl="0" eaLnBrk="1" latinLnBrk="0" hangingPunct="1">
                        <a:defRPr sz="2100" b="1" kern="1200">
                          <a:solidFill>
                            <a:schemeClr val="lt1"/>
                          </a:solidFill>
                          <a:latin typeface="Calibri" panose="020F0502020204030204"/>
                        </a:defRPr>
                      </a:lvl4pPr>
                      <a:lvl5pPr marL="2086146" algn="l" defTabSz="1043073" rtl="0" eaLnBrk="1" latinLnBrk="0" hangingPunct="1">
                        <a:defRPr sz="2100" b="1" kern="1200">
                          <a:solidFill>
                            <a:schemeClr val="lt1"/>
                          </a:solidFill>
                          <a:latin typeface="Calibri" panose="020F0502020204030204"/>
                        </a:defRPr>
                      </a:lvl5pPr>
                      <a:lvl6pPr marL="2607682" algn="l" defTabSz="1043073" rtl="0" eaLnBrk="1" latinLnBrk="0" hangingPunct="1">
                        <a:defRPr sz="2100" b="1" kern="1200">
                          <a:solidFill>
                            <a:schemeClr val="lt1"/>
                          </a:solidFill>
                          <a:latin typeface="Calibri" panose="020F0502020204030204"/>
                        </a:defRPr>
                      </a:lvl6pPr>
                      <a:lvl7pPr marL="3129219" algn="l" defTabSz="1043073" rtl="0" eaLnBrk="1" latinLnBrk="0" hangingPunct="1">
                        <a:defRPr sz="2100" b="1" kern="1200">
                          <a:solidFill>
                            <a:schemeClr val="lt1"/>
                          </a:solidFill>
                          <a:latin typeface="Calibri" panose="020F0502020204030204"/>
                        </a:defRPr>
                      </a:lvl7pPr>
                      <a:lvl8pPr marL="3650755" algn="l" defTabSz="1043073" rtl="0" eaLnBrk="1" latinLnBrk="0" hangingPunct="1">
                        <a:defRPr sz="2100" b="1" kern="1200">
                          <a:solidFill>
                            <a:schemeClr val="lt1"/>
                          </a:solidFill>
                          <a:latin typeface="Calibri" panose="020F0502020204030204"/>
                        </a:defRPr>
                      </a:lvl8pPr>
                      <a:lvl9pPr marL="4172292" algn="l" defTabSz="1043073" rtl="0" eaLnBrk="1" latinLnBrk="0" hangingPunct="1">
                        <a:defRPr sz="2100" b="1" kern="1200">
                          <a:solidFill>
                            <a:schemeClr val="lt1"/>
                          </a:solidFill>
                          <a:latin typeface="Calibri" panose="020F0502020204030204"/>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900" kern="1200">
                          <a:solidFill>
                            <a:schemeClr val="bg1"/>
                          </a:solidFill>
                          <a:latin typeface="Franklin Gothic Book" panose="020B0503020102020204" pitchFamily="34" charset="0"/>
                          <a:ea typeface="+mn-ea"/>
                          <a:cs typeface="+mn-cs"/>
                        </a:rPr>
                        <a:t>Nährwertangaben</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61C31"/>
                    </a:solidFill>
                  </a:tcPr>
                </a:tc>
                <a:tc>
                  <a:txBody>
                    <a:bodyPr/>
                    <a:lstStyle>
                      <a:lvl1pPr marL="0" algn="l" defTabSz="1043073" rtl="0" eaLnBrk="1" latinLnBrk="0" hangingPunct="1">
                        <a:defRPr sz="2100" b="1" kern="1200">
                          <a:solidFill>
                            <a:schemeClr val="lt1"/>
                          </a:solidFill>
                          <a:latin typeface="Calibri" panose="020F0502020204030204"/>
                        </a:defRPr>
                      </a:lvl1pPr>
                      <a:lvl2pPr marL="521536" algn="l" defTabSz="1043073" rtl="0" eaLnBrk="1" latinLnBrk="0" hangingPunct="1">
                        <a:defRPr sz="2100" b="1" kern="1200">
                          <a:solidFill>
                            <a:schemeClr val="lt1"/>
                          </a:solidFill>
                          <a:latin typeface="Calibri" panose="020F0502020204030204"/>
                        </a:defRPr>
                      </a:lvl2pPr>
                      <a:lvl3pPr marL="1043073" algn="l" defTabSz="1043073" rtl="0" eaLnBrk="1" latinLnBrk="0" hangingPunct="1">
                        <a:defRPr sz="2100" b="1" kern="1200">
                          <a:solidFill>
                            <a:schemeClr val="lt1"/>
                          </a:solidFill>
                          <a:latin typeface="Calibri" panose="020F0502020204030204"/>
                        </a:defRPr>
                      </a:lvl3pPr>
                      <a:lvl4pPr marL="1564609" algn="l" defTabSz="1043073" rtl="0" eaLnBrk="1" latinLnBrk="0" hangingPunct="1">
                        <a:defRPr sz="2100" b="1" kern="1200">
                          <a:solidFill>
                            <a:schemeClr val="lt1"/>
                          </a:solidFill>
                          <a:latin typeface="Calibri" panose="020F0502020204030204"/>
                        </a:defRPr>
                      </a:lvl4pPr>
                      <a:lvl5pPr marL="2086146" algn="l" defTabSz="1043073" rtl="0" eaLnBrk="1" latinLnBrk="0" hangingPunct="1">
                        <a:defRPr sz="2100" b="1" kern="1200">
                          <a:solidFill>
                            <a:schemeClr val="lt1"/>
                          </a:solidFill>
                          <a:latin typeface="Calibri" panose="020F0502020204030204"/>
                        </a:defRPr>
                      </a:lvl5pPr>
                      <a:lvl6pPr marL="2607682" algn="l" defTabSz="1043073" rtl="0" eaLnBrk="1" latinLnBrk="0" hangingPunct="1">
                        <a:defRPr sz="2100" b="1" kern="1200">
                          <a:solidFill>
                            <a:schemeClr val="lt1"/>
                          </a:solidFill>
                          <a:latin typeface="Calibri" panose="020F0502020204030204"/>
                        </a:defRPr>
                      </a:lvl6pPr>
                      <a:lvl7pPr marL="3129219" algn="l" defTabSz="1043073" rtl="0" eaLnBrk="1" latinLnBrk="0" hangingPunct="1">
                        <a:defRPr sz="2100" b="1" kern="1200">
                          <a:solidFill>
                            <a:schemeClr val="lt1"/>
                          </a:solidFill>
                          <a:latin typeface="Calibri" panose="020F0502020204030204"/>
                        </a:defRPr>
                      </a:lvl7pPr>
                      <a:lvl8pPr marL="3650755" algn="l" defTabSz="1043073" rtl="0" eaLnBrk="1" latinLnBrk="0" hangingPunct="1">
                        <a:defRPr sz="2100" b="1" kern="1200">
                          <a:solidFill>
                            <a:schemeClr val="lt1"/>
                          </a:solidFill>
                          <a:latin typeface="Calibri" panose="020F0502020204030204"/>
                        </a:defRPr>
                      </a:lvl8pPr>
                      <a:lvl9pPr marL="4172292" algn="l" defTabSz="1043073" rtl="0" eaLnBrk="1" latinLnBrk="0" hangingPunct="1">
                        <a:defRPr sz="2100" b="1" kern="1200">
                          <a:solidFill>
                            <a:schemeClr val="lt1"/>
                          </a:solidFill>
                          <a:latin typeface="Calibri" panose="020F0502020204030204"/>
                        </a:defRPr>
                      </a:lvl9pPr>
                    </a:lstStyle>
                    <a:p>
                      <a:pPr marL="0" marR="0" lvl="0" indent="0" algn="ctr" defTabSz="1043073" rtl="0" eaLnBrk="1" fontAlgn="auto" latinLnBrk="0" hangingPunct="1">
                        <a:lnSpc>
                          <a:spcPct val="100000"/>
                        </a:lnSpc>
                        <a:spcBef>
                          <a:spcPts val="0"/>
                        </a:spcBef>
                        <a:spcAft>
                          <a:spcPts val="0"/>
                        </a:spcAft>
                        <a:buClrTx/>
                        <a:buSzTx/>
                        <a:buFontTx/>
                        <a:buNone/>
                        <a:tabLst/>
                        <a:defRPr/>
                      </a:pPr>
                      <a:r>
                        <a:rPr lang="en-US" sz="900" b="1" kern="1200">
                          <a:solidFill>
                            <a:schemeClr val="bg1"/>
                          </a:solidFill>
                          <a:latin typeface="Franklin Gothic Book" panose="020B0503020102020204" pitchFamily="34" charset="0"/>
                          <a:ea typeface="+mn-ea"/>
                          <a:cs typeface="+mn-cs"/>
                        </a:rPr>
                        <a:t>Pro 100g</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61C31"/>
                    </a:solidFill>
                  </a:tcPr>
                </a:tc>
                <a:tc>
                  <a:txBody>
                    <a:bodyPr/>
                    <a:lstStyle>
                      <a:lvl1pPr marL="0" algn="l" defTabSz="1043073" rtl="0" eaLnBrk="1" latinLnBrk="0" hangingPunct="1">
                        <a:defRPr sz="2100" b="1" kern="1200">
                          <a:solidFill>
                            <a:schemeClr val="lt1"/>
                          </a:solidFill>
                          <a:latin typeface="Calibri" panose="020F0502020204030204"/>
                        </a:defRPr>
                      </a:lvl1pPr>
                      <a:lvl2pPr marL="521536" algn="l" defTabSz="1043073" rtl="0" eaLnBrk="1" latinLnBrk="0" hangingPunct="1">
                        <a:defRPr sz="2100" b="1" kern="1200">
                          <a:solidFill>
                            <a:schemeClr val="lt1"/>
                          </a:solidFill>
                          <a:latin typeface="Calibri" panose="020F0502020204030204"/>
                        </a:defRPr>
                      </a:lvl2pPr>
                      <a:lvl3pPr marL="1043073" algn="l" defTabSz="1043073" rtl="0" eaLnBrk="1" latinLnBrk="0" hangingPunct="1">
                        <a:defRPr sz="2100" b="1" kern="1200">
                          <a:solidFill>
                            <a:schemeClr val="lt1"/>
                          </a:solidFill>
                          <a:latin typeface="Calibri" panose="020F0502020204030204"/>
                        </a:defRPr>
                      </a:lvl3pPr>
                      <a:lvl4pPr marL="1564609" algn="l" defTabSz="1043073" rtl="0" eaLnBrk="1" latinLnBrk="0" hangingPunct="1">
                        <a:defRPr sz="2100" b="1" kern="1200">
                          <a:solidFill>
                            <a:schemeClr val="lt1"/>
                          </a:solidFill>
                          <a:latin typeface="Calibri" panose="020F0502020204030204"/>
                        </a:defRPr>
                      </a:lvl4pPr>
                      <a:lvl5pPr marL="2086146" algn="l" defTabSz="1043073" rtl="0" eaLnBrk="1" latinLnBrk="0" hangingPunct="1">
                        <a:defRPr sz="2100" b="1" kern="1200">
                          <a:solidFill>
                            <a:schemeClr val="lt1"/>
                          </a:solidFill>
                          <a:latin typeface="Calibri" panose="020F0502020204030204"/>
                        </a:defRPr>
                      </a:lvl5pPr>
                      <a:lvl6pPr marL="2607682" algn="l" defTabSz="1043073" rtl="0" eaLnBrk="1" latinLnBrk="0" hangingPunct="1">
                        <a:defRPr sz="2100" b="1" kern="1200">
                          <a:solidFill>
                            <a:schemeClr val="lt1"/>
                          </a:solidFill>
                          <a:latin typeface="Calibri" panose="020F0502020204030204"/>
                        </a:defRPr>
                      </a:lvl6pPr>
                      <a:lvl7pPr marL="3129219" algn="l" defTabSz="1043073" rtl="0" eaLnBrk="1" latinLnBrk="0" hangingPunct="1">
                        <a:defRPr sz="2100" b="1" kern="1200">
                          <a:solidFill>
                            <a:schemeClr val="lt1"/>
                          </a:solidFill>
                          <a:latin typeface="Calibri" panose="020F0502020204030204"/>
                        </a:defRPr>
                      </a:lvl7pPr>
                      <a:lvl8pPr marL="3650755" algn="l" defTabSz="1043073" rtl="0" eaLnBrk="1" latinLnBrk="0" hangingPunct="1">
                        <a:defRPr sz="2100" b="1" kern="1200">
                          <a:solidFill>
                            <a:schemeClr val="lt1"/>
                          </a:solidFill>
                          <a:latin typeface="Calibri" panose="020F0502020204030204"/>
                        </a:defRPr>
                      </a:lvl8pPr>
                      <a:lvl9pPr marL="4172292" algn="l" defTabSz="1043073" rtl="0" eaLnBrk="1" latinLnBrk="0" hangingPunct="1">
                        <a:defRPr sz="2100" b="1" kern="1200">
                          <a:solidFill>
                            <a:schemeClr val="lt1"/>
                          </a:solidFill>
                          <a:latin typeface="Calibri" panose="020F0502020204030204"/>
                        </a:defRPr>
                      </a:lvl9pPr>
                    </a:lstStyle>
                    <a:p>
                      <a:pPr marL="0" marR="0" lvl="0" indent="0" algn="ctr" defTabSz="1043073" rtl="0" eaLnBrk="1" fontAlgn="auto" latinLnBrk="0" hangingPunct="1">
                        <a:lnSpc>
                          <a:spcPct val="100000"/>
                        </a:lnSpc>
                        <a:spcBef>
                          <a:spcPts val="0"/>
                        </a:spcBef>
                        <a:spcAft>
                          <a:spcPts val="0"/>
                        </a:spcAft>
                        <a:buClrTx/>
                        <a:buSzTx/>
                        <a:buFontTx/>
                        <a:buNone/>
                        <a:tabLst/>
                        <a:defRPr/>
                      </a:pPr>
                      <a:r>
                        <a:rPr lang="de-DE" sz="900" b="1" kern="1200">
                          <a:solidFill>
                            <a:schemeClr val="bg1"/>
                          </a:solidFill>
                          <a:latin typeface="Franklin Gothic Book" panose="020B0503020102020204" pitchFamily="34" charset="0"/>
                          <a:ea typeface="+mn-ea"/>
                          <a:cs typeface="+mn-cs"/>
                        </a:rPr>
                        <a:t>pro Riegel 25 g</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61C31"/>
                    </a:solidFill>
                  </a:tcPr>
                </a:tc>
                <a:extLst>
                  <a:ext uri="{0D108BD9-81ED-4DB2-BD59-A6C34878D82A}">
                    <a16:rowId xmlns:a16="http://schemas.microsoft.com/office/drawing/2014/main" val="10000"/>
                  </a:ext>
                </a:extLst>
              </a:tr>
              <a:tr h="324000">
                <a:tc>
                  <a:txBody>
                    <a:bodyPr/>
                    <a:lstStyle>
                      <a:lvl1pPr marL="0" algn="l" defTabSz="1043073" rtl="0" eaLnBrk="1" latinLnBrk="0" hangingPunct="1">
                        <a:defRPr sz="2100" kern="1200">
                          <a:solidFill>
                            <a:schemeClr val="dk1"/>
                          </a:solidFill>
                          <a:latin typeface="Calibri" panose="020F0502020204030204"/>
                        </a:defRPr>
                      </a:lvl1pPr>
                      <a:lvl2pPr marL="521536" algn="l" defTabSz="1043073" rtl="0" eaLnBrk="1" latinLnBrk="0" hangingPunct="1">
                        <a:defRPr sz="2100" kern="1200">
                          <a:solidFill>
                            <a:schemeClr val="dk1"/>
                          </a:solidFill>
                          <a:latin typeface="Calibri" panose="020F0502020204030204"/>
                        </a:defRPr>
                      </a:lvl2pPr>
                      <a:lvl3pPr marL="1043073" algn="l" defTabSz="1043073" rtl="0" eaLnBrk="1" latinLnBrk="0" hangingPunct="1">
                        <a:defRPr sz="2100" kern="1200">
                          <a:solidFill>
                            <a:schemeClr val="dk1"/>
                          </a:solidFill>
                          <a:latin typeface="Calibri" panose="020F0502020204030204"/>
                        </a:defRPr>
                      </a:lvl3pPr>
                      <a:lvl4pPr marL="1564609" algn="l" defTabSz="1043073" rtl="0" eaLnBrk="1" latinLnBrk="0" hangingPunct="1">
                        <a:defRPr sz="2100" kern="1200">
                          <a:solidFill>
                            <a:schemeClr val="dk1"/>
                          </a:solidFill>
                          <a:latin typeface="Calibri" panose="020F0502020204030204"/>
                        </a:defRPr>
                      </a:lvl4pPr>
                      <a:lvl5pPr marL="2086146" algn="l" defTabSz="1043073" rtl="0" eaLnBrk="1" latinLnBrk="0" hangingPunct="1">
                        <a:defRPr sz="2100" kern="1200">
                          <a:solidFill>
                            <a:schemeClr val="dk1"/>
                          </a:solidFill>
                          <a:latin typeface="Calibri" panose="020F0502020204030204"/>
                        </a:defRPr>
                      </a:lvl5pPr>
                      <a:lvl6pPr marL="2607682" algn="l" defTabSz="1043073" rtl="0" eaLnBrk="1" latinLnBrk="0" hangingPunct="1">
                        <a:defRPr sz="2100" kern="1200">
                          <a:solidFill>
                            <a:schemeClr val="dk1"/>
                          </a:solidFill>
                          <a:latin typeface="Calibri" panose="020F0502020204030204"/>
                        </a:defRPr>
                      </a:lvl6pPr>
                      <a:lvl7pPr marL="3129219" algn="l" defTabSz="1043073" rtl="0" eaLnBrk="1" latinLnBrk="0" hangingPunct="1">
                        <a:defRPr sz="2100" kern="1200">
                          <a:solidFill>
                            <a:schemeClr val="dk1"/>
                          </a:solidFill>
                          <a:latin typeface="Calibri" panose="020F0502020204030204"/>
                        </a:defRPr>
                      </a:lvl7pPr>
                      <a:lvl8pPr marL="3650755" algn="l" defTabSz="1043073" rtl="0" eaLnBrk="1" latinLnBrk="0" hangingPunct="1">
                        <a:defRPr sz="2100" kern="1200">
                          <a:solidFill>
                            <a:schemeClr val="dk1"/>
                          </a:solidFill>
                          <a:latin typeface="Calibri" panose="020F0502020204030204"/>
                        </a:defRPr>
                      </a:lvl8pPr>
                      <a:lvl9pPr marL="4172292" algn="l" defTabSz="1043073" rtl="0" eaLnBrk="1" latinLnBrk="0" hangingPunct="1">
                        <a:defRPr sz="2100" kern="1200">
                          <a:solidFill>
                            <a:schemeClr val="dk1"/>
                          </a:solidFill>
                          <a:latin typeface="Calibri" panose="020F0502020204030204"/>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kern="1200">
                          <a:solidFill>
                            <a:srgbClr val="661C31"/>
                          </a:solidFill>
                          <a:latin typeface="Franklin Gothic Book" panose="020B0503020102020204" pitchFamily="34" charset="0"/>
                          <a:ea typeface="+mn-ea"/>
                          <a:cs typeface="+mn-cs"/>
                        </a:rPr>
                        <a:t>kJ</a:t>
                      </a:r>
                    </a:p>
                    <a:p>
                      <a:pPr marL="0" marR="0" lvl="0" indent="0" algn="l" defTabSz="1043073" rtl="0" eaLnBrk="1" fontAlgn="auto" latinLnBrk="0" hangingPunct="1">
                        <a:lnSpc>
                          <a:spcPct val="100000"/>
                        </a:lnSpc>
                        <a:spcBef>
                          <a:spcPts val="0"/>
                        </a:spcBef>
                        <a:spcAft>
                          <a:spcPts val="0"/>
                        </a:spcAft>
                        <a:buClrTx/>
                        <a:buSzTx/>
                        <a:buFontTx/>
                        <a:buNone/>
                        <a:tabLst/>
                        <a:defRPr/>
                      </a:pPr>
                      <a:r>
                        <a:rPr lang="de-DE" sz="800" kern="1200">
                          <a:solidFill>
                            <a:srgbClr val="661C31"/>
                          </a:solidFill>
                          <a:latin typeface="Franklin Gothic Book" panose="020B0503020102020204" pitchFamily="34" charset="0"/>
                          <a:ea typeface="+mn-ea"/>
                          <a:cs typeface="+mn-cs"/>
                        </a:rPr>
                        <a:t>Kalorien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1570</a:t>
                      </a:r>
                    </a:p>
                    <a:p>
                      <a:pPr algn="ctr" rtl="0" fontAlgn="base"/>
                      <a:r>
                        <a:rPr lang="de-DE" sz="800" kern="1200">
                          <a:solidFill>
                            <a:srgbClr val="661C31"/>
                          </a:solidFill>
                          <a:latin typeface="Franklin Gothic Book" panose="020B0503020102020204" pitchFamily="34" charset="0"/>
                          <a:ea typeface="+mn-ea"/>
                          <a:cs typeface="+mn-cs"/>
                        </a:rPr>
                        <a:t>371</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392</a:t>
                      </a:r>
                    </a:p>
                    <a:p>
                      <a:pPr algn="ctr" rtl="0" fontAlgn="base"/>
                      <a:r>
                        <a:rPr lang="de-DE" sz="800" kern="1200">
                          <a:solidFill>
                            <a:srgbClr val="661C31"/>
                          </a:solidFill>
                          <a:latin typeface="Franklin Gothic Book" panose="020B0503020102020204" pitchFamily="34" charset="0"/>
                          <a:ea typeface="+mn-ea"/>
                          <a:cs typeface="+mn-cs"/>
                        </a:rPr>
                        <a:t>93</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1"/>
                  </a:ext>
                </a:extLst>
              </a:tr>
              <a:tr h="324000">
                <a:tc>
                  <a:txBody>
                    <a:bodyPr/>
                    <a:lstStyle>
                      <a:lvl1pPr marL="0" algn="l" defTabSz="1043073" rtl="0" eaLnBrk="1" latinLnBrk="0" hangingPunct="1">
                        <a:defRPr sz="2100" kern="1200">
                          <a:solidFill>
                            <a:schemeClr val="dk1"/>
                          </a:solidFill>
                          <a:latin typeface="Calibri" panose="020F0502020204030204"/>
                        </a:defRPr>
                      </a:lvl1pPr>
                      <a:lvl2pPr marL="521536" algn="l" defTabSz="1043073" rtl="0" eaLnBrk="1" latinLnBrk="0" hangingPunct="1">
                        <a:defRPr sz="2100" kern="1200">
                          <a:solidFill>
                            <a:schemeClr val="dk1"/>
                          </a:solidFill>
                          <a:latin typeface="Calibri" panose="020F0502020204030204"/>
                        </a:defRPr>
                      </a:lvl2pPr>
                      <a:lvl3pPr marL="1043073" algn="l" defTabSz="1043073" rtl="0" eaLnBrk="1" latinLnBrk="0" hangingPunct="1">
                        <a:defRPr sz="2100" kern="1200">
                          <a:solidFill>
                            <a:schemeClr val="dk1"/>
                          </a:solidFill>
                          <a:latin typeface="Calibri" panose="020F0502020204030204"/>
                        </a:defRPr>
                      </a:lvl3pPr>
                      <a:lvl4pPr marL="1564609" algn="l" defTabSz="1043073" rtl="0" eaLnBrk="1" latinLnBrk="0" hangingPunct="1">
                        <a:defRPr sz="2100" kern="1200">
                          <a:solidFill>
                            <a:schemeClr val="dk1"/>
                          </a:solidFill>
                          <a:latin typeface="Calibri" panose="020F0502020204030204"/>
                        </a:defRPr>
                      </a:lvl4pPr>
                      <a:lvl5pPr marL="2086146" algn="l" defTabSz="1043073" rtl="0" eaLnBrk="1" latinLnBrk="0" hangingPunct="1">
                        <a:defRPr sz="2100" kern="1200">
                          <a:solidFill>
                            <a:schemeClr val="dk1"/>
                          </a:solidFill>
                          <a:latin typeface="Calibri" panose="020F0502020204030204"/>
                        </a:defRPr>
                      </a:lvl5pPr>
                      <a:lvl6pPr marL="2607682" algn="l" defTabSz="1043073" rtl="0" eaLnBrk="1" latinLnBrk="0" hangingPunct="1">
                        <a:defRPr sz="2100" kern="1200">
                          <a:solidFill>
                            <a:schemeClr val="dk1"/>
                          </a:solidFill>
                          <a:latin typeface="Calibri" panose="020F0502020204030204"/>
                        </a:defRPr>
                      </a:lvl6pPr>
                      <a:lvl7pPr marL="3129219" algn="l" defTabSz="1043073" rtl="0" eaLnBrk="1" latinLnBrk="0" hangingPunct="1">
                        <a:defRPr sz="2100" kern="1200">
                          <a:solidFill>
                            <a:schemeClr val="dk1"/>
                          </a:solidFill>
                          <a:latin typeface="Calibri" panose="020F0502020204030204"/>
                        </a:defRPr>
                      </a:lvl7pPr>
                      <a:lvl8pPr marL="3650755" algn="l" defTabSz="1043073" rtl="0" eaLnBrk="1" latinLnBrk="0" hangingPunct="1">
                        <a:defRPr sz="2100" kern="1200">
                          <a:solidFill>
                            <a:schemeClr val="dk1"/>
                          </a:solidFill>
                          <a:latin typeface="Calibri" panose="020F0502020204030204"/>
                        </a:defRPr>
                      </a:lvl8pPr>
                      <a:lvl9pPr marL="4172292" algn="l" defTabSz="1043073" rtl="0" eaLnBrk="1" latinLnBrk="0" hangingPunct="1">
                        <a:defRPr sz="2100" kern="1200">
                          <a:solidFill>
                            <a:schemeClr val="dk1"/>
                          </a:solidFill>
                          <a:latin typeface="Calibri" panose="020F0502020204030204"/>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kern="1200">
                          <a:solidFill>
                            <a:srgbClr val="661C31"/>
                          </a:solidFill>
                          <a:latin typeface="Franklin Gothic Book" panose="020B0503020102020204" pitchFamily="34" charset="0"/>
                          <a:ea typeface="+mn-ea"/>
                          <a:cs typeface="+mn-cs"/>
                        </a:rPr>
                        <a:t>Fett (g)</a:t>
                      </a:r>
                    </a:p>
                    <a:p>
                      <a:pPr marL="0" marR="0" lvl="0" indent="0" algn="l" defTabSz="1043073" rtl="0" eaLnBrk="1" fontAlgn="auto" latinLnBrk="0" hangingPunct="1">
                        <a:lnSpc>
                          <a:spcPct val="100000"/>
                        </a:lnSpc>
                        <a:spcBef>
                          <a:spcPts val="0"/>
                        </a:spcBef>
                        <a:spcAft>
                          <a:spcPts val="0"/>
                        </a:spcAft>
                        <a:buClrTx/>
                        <a:buSzTx/>
                        <a:buFontTx/>
                        <a:buNone/>
                        <a:tabLst/>
                        <a:defRPr/>
                      </a:pPr>
                      <a:r>
                        <a:rPr lang="de-DE" sz="800" kern="1200">
                          <a:solidFill>
                            <a:srgbClr val="661C31"/>
                          </a:solidFill>
                          <a:latin typeface="Franklin Gothic Book" panose="020B0503020102020204" pitchFamily="34" charset="0"/>
                          <a:ea typeface="+mn-ea"/>
                          <a:cs typeface="+mn-cs"/>
                        </a:rPr>
                        <a:t>davon gesättigte FS (g)</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5,3</a:t>
                      </a:r>
                    </a:p>
                    <a:p>
                      <a:pPr algn="ctr" rtl="0" fontAlgn="base"/>
                      <a:r>
                        <a:rPr lang="de-DE" sz="800" kern="1200">
                          <a:solidFill>
                            <a:srgbClr val="661C31"/>
                          </a:solidFill>
                          <a:latin typeface="Franklin Gothic Book" panose="020B0503020102020204" pitchFamily="34" charset="0"/>
                          <a:ea typeface="+mn-ea"/>
                          <a:cs typeface="+mn-cs"/>
                        </a:rPr>
                        <a:t>0,8</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1,3</a:t>
                      </a:r>
                    </a:p>
                    <a:p>
                      <a:pPr algn="ctr" rtl="0" fontAlgn="base"/>
                      <a:r>
                        <a:rPr lang="de-DE" sz="800" kern="1200">
                          <a:solidFill>
                            <a:srgbClr val="661C31"/>
                          </a:solidFill>
                          <a:latin typeface="Franklin Gothic Book" panose="020B0503020102020204" pitchFamily="34" charset="0"/>
                          <a:ea typeface="+mn-ea"/>
                          <a:cs typeface="+mn-cs"/>
                        </a:rPr>
                        <a:t>0,2</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324000">
                <a:tc>
                  <a:txBody>
                    <a:bodyPr/>
                    <a:lstStyle>
                      <a:lvl1pPr marL="0" algn="l" defTabSz="1043073" rtl="0" eaLnBrk="1" latinLnBrk="0" hangingPunct="1">
                        <a:defRPr sz="2100" kern="1200">
                          <a:solidFill>
                            <a:schemeClr val="dk1"/>
                          </a:solidFill>
                          <a:latin typeface="Calibri" panose="020F0502020204030204"/>
                        </a:defRPr>
                      </a:lvl1pPr>
                      <a:lvl2pPr marL="521536" algn="l" defTabSz="1043073" rtl="0" eaLnBrk="1" latinLnBrk="0" hangingPunct="1">
                        <a:defRPr sz="2100" kern="1200">
                          <a:solidFill>
                            <a:schemeClr val="dk1"/>
                          </a:solidFill>
                          <a:latin typeface="Calibri" panose="020F0502020204030204"/>
                        </a:defRPr>
                      </a:lvl2pPr>
                      <a:lvl3pPr marL="1043073" algn="l" defTabSz="1043073" rtl="0" eaLnBrk="1" latinLnBrk="0" hangingPunct="1">
                        <a:defRPr sz="2100" kern="1200">
                          <a:solidFill>
                            <a:schemeClr val="dk1"/>
                          </a:solidFill>
                          <a:latin typeface="Calibri" panose="020F0502020204030204"/>
                        </a:defRPr>
                      </a:lvl3pPr>
                      <a:lvl4pPr marL="1564609" algn="l" defTabSz="1043073" rtl="0" eaLnBrk="1" latinLnBrk="0" hangingPunct="1">
                        <a:defRPr sz="2100" kern="1200">
                          <a:solidFill>
                            <a:schemeClr val="dk1"/>
                          </a:solidFill>
                          <a:latin typeface="Calibri" panose="020F0502020204030204"/>
                        </a:defRPr>
                      </a:lvl4pPr>
                      <a:lvl5pPr marL="2086146" algn="l" defTabSz="1043073" rtl="0" eaLnBrk="1" latinLnBrk="0" hangingPunct="1">
                        <a:defRPr sz="2100" kern="1200">
                          <a:solidFill>
                            <a:schemeClr val="dk1"/>
                          </a:solidFill>
                          <a:latin typeface="Calibri" panose="020F0502020204030204"/>
                        </a:defRPr>
                      </a:lvl5pPr>
                      <a:lvl6pPr marL="2607682" algn="l" defTabSz="1043073" rtl="0" eaLnBrk="1" latinLnBrk="0" hangingPunct="1">
                        <a:defRPr sz="2100" kern="1200">
                          <a:solidFill>
                            <a:schemeClr val="dk1"/>
                          </a:solidFill>
                          <a:latin typeface="Calibri" panose="020F0502020204030204"/>
                        </a:defRPr>
                      </a:lvl6pPr>
                      <a:lvl7pPr marL="3129219" algn="l" defTabSz="1043073" rtl="0" eaLnBrk="1" latinLnBrk="0" hangingPunct="1">
                        <a:defRPr sz="2100" kern="1200">
                          <a:solidFill>
                            <a:schemeClr val="dk1"/>
                          </a:solidFill>
                          <a:latin typeface="Calibri" panose="020F0502020204030204"/>
                        </a:defRPr>
                      </a:lvl7pPr>
                      <a:lvl8pPr marL="3650755" algn="l" defTabSz="1043073" rtl="0" eaLnBrk="1" latinLnBrk="0" hangingPunct="1">
                        <a:defRPr sz="2100" kern="1200">
                          <a:solidFill>
                            <a:schemeClr val="dk1"/>
                          </a:solidFill>
                          <a:latin typeface="Calibri" panose="020F0502020204030204"/>
                        </a:defRPr>
                      </a:lvl8pPr>
                      <a:lvl9pPr marL="4172292" algn="l" defTabSz="1043073" rtl="0" eaLnBrk="1" latinLnBrk="0" hangingPunct="1">
                        <a:defRPr sz="2100" kern="1200">
                          <a:solidFill>
                            <a:schemeClr val="dk1"/>
                          </a:solidFill>
                          <a:latin typeface="Calibri" panose="020F0502020204030204"/>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kern="1200">
                          <a:solidFill>
                            <a:srgbClr val="661C31"/>
                          </a:solidFill>
                          <a:latin typeface="Franklin Gothic Book" panose="020B0503020102020204" pitchFamily="34" charset="0"/>
                          <a:ea typeface="+mn-ea"/>
                          <a:cs typeface="+mn-cs"/>
                        </a:rPr>
                        <a:t>KH (g)</a:t>
                      </a:r>
                    </a:p>
                    <a:p>
                      <a:pPr marL="0" marR="0" lvl="0" indent="0" algn="l" defTabSz="1043073" rtl="0" eaLnBrk="1" fontAlgn="auto" latinLnBrk="0" hangingPunct="1">
                        <a:lnSpc>
                          <a:spcPct val="100000"/>
                        </a:lnSpc>
                        <a:spcBef>
                          <a:spcPts val="0"/>
                        </a:spcBef>
                        <a:spcAft>
                          <a:spcPts val="0"/>
                        </a:spcAft>
                        <a:buClrTx/>
                        <a:buSzTx/>
                        <a:buFontTx/>
                        <a:buNone/>
                        <a:tabLst/>
                        <a:defRPr/>
                      </a:pPr>
                      <a:r>
                        <a:rPr lang="de-DE" sz="800" kern="1200">
                          <a:solidFill>
                            <a:srgbClr val="661C31"/>
                          </a:solidFill>
                          <a:latin typeface="Franklin Gothic Book" panose="020B0503020102020204" pitchFamily="34" charset="0"/>
                          <a:ea typeface="+mn-ea"/>
                          <a:cs typeface="+mn-cs"/>
                        </a:rPr>
                        <a:t>davon Zucker (g)</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71,9</a:t>
                      </a:r>
                    </a:p>
                    <a:p>
                      <a:pPr algn="ctr" rtl="0" fontAlgn="base"/>
                      <a:r>
                        <a:rPr lang="de-DE" sz="800" kern="1200">
                          <a:solidFill>
                            <a:srgbClr val="661C31"/>
                          </a:solidFill>
                          <a:latin typeface="Franklin Gothic Book" panose="020B0503020102020204" pitchFamily="34" charset="0"/>
                          <a:ea typeface="+mn-ea"/>
                          <a:cs typeface="+mn-cs"/>
                        </a:rPr>
                        <a:t>22,6</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18,0</a:t>
                      </a:r>
                    </a:p>
                    <a:p>
                      <a:pPr algn="ctr" rtl="0" fontAlgn="base"/>
                      <a:r>
                        <a:rPr lang="de-DE" sz="800" kern="1200">
                          <a:solidFill>
                            <a:srgbClr val="661C31"/>
                          </a:solidFill>
                          <a:latin typeface="Franklin Gothic Book" panose="020B0503020102020204" pitchFamily="34" charset="0"/>
                          <a:ea typeface="+mn-ea"/>
                          <a:cs typeface="+mn-cs"/>
                        </a:rPr>
                        <a:t>5,7</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3"/>
                  </a:ext>
                </a:extLst>
              </a:tr>
              <a:tr h="216000">
                <a:tc>
                  <a:txBody>
                    <a:bodyPr/>
                    <a:lstStyle>
                      <a:lvl1pPr marL="0" algn="l" defTabSz="1043073" rtl="0" eaLnBrk="1" latinLnBrk="0" hangingPunct="1">
                        <a:defRPr sz="2100" kern="1200">
                          <a:solidFill>
                            <a:schemeClr val="dk1"/>
                          </a:solidFill>
                          <a:latin typeface="Calibri" panose="020F0502020204030204"/>
                        </a:defRPr>
                      </a:lvl1pPr>
                      <a:lvl2pPr marL="521536" algn="l" defTabSz="1043073" rtl="0" eaLnBrk="1" latinLnBrk="0" hangingPunct="1">
                        <a:defRPr sz="2100" kern="1200">
                          <a:solidFill>
                            <a:schemeClr val="dk1"/>
                          </a:solidFill>
                          <a:latin typeface="Calibri" panose="020F0502020204030204"/>
                        </a:defRPr>
                      </a:lvl2pPr>
                      <a:lvl3pPr marL="1043073" algn="l" defTabSz="1043073" rtl="0" eaLnBrk="1" latinLnBrk="0" hangingPunct="1">
                        <a:defRPr sz="2100" kern="1200">
                          <a:solidFill>
                            <a:schemeClr val="dk1"/>
                          </a:solidFill>
                          <a:latin typeface="Calibri" panose="020F0502020204030204"/>
                        </a:defRPr>
                      </a:lvl3pPr>
                      <a:lvl4pPr marL="1564609" algn="l" defTabSz="1043073" rtl="0" eaLnBrk="1" latinLnBrk="0" hangingPunct="1">
                        <a:defRPr sz="2100" kern="1200">
                          <a:solidFill>
                            <a:schemeClr val="dk1"/>
                          </a:solidFill>
                          <a:latin typeface="Calibri" panose="020F0502020204030204"/>
                        </a:defRPr>
                      </a:lvl4pPr>
                      <a:lvl5pPr marL="2086146" algn="l" defTabSz="1043073" rtl="0" eaLnBrk="1" latinLnBrk="0" hangingPunct="1">
                        <a:defRPr sz="2100" kern="1200">
                          <a:solidFill>
                            <a:schemeClr val="dk1"/>
                          </a:solidFill>
                          <a:latin typeface="Calibri" panose="020F0502020204030204"/>
                        </a:defRPr>
                      </a:lvl5pPr>
                      <a:lvl6pPr marL="2607682" algn="l" defTabSz="1043073" rtl="0" eaLnBrk="1" latinLnBrk="0" hangingPunct="1">
                        <a:defRPr sz="2100" kern="1200">
                          <a:solidFill>
                            <a:schemeClr val="dk1"/>
                          </a:solidFill>
                          <a:latin typeface="Calibri" panose="020F0502020204030204"/>
                        </a:defRPr>
                      </a:lvl6pPr>
                      <a:lvl7pPr marL="3129219" algn="l" defTabSz="1043073" rtl="0" eaLnBrk="1" latinLnBrk="0" hangingPunct="1">
                        <a:defRPr sz="2100" kern="1200">
                          <a:solidFill>
                            <a:schemeClr val="dk1"/>
                          </a:solidFill>
                          <a:latin typeface="Calibri" panose="020F0502020204030204"/>
                        </a:defRPr>
                      </a:lvl7pPr>
                      <a:lvl8pPr marL="3650755" algn="l" defTabSz="1043073" rtl="0" eaLnBrk="1" latinLnBrk="0" hangingPunct="1">
                        <a:defRPr sz="2100" kern="1200">
                          <a:solidFill>
                            <a:schemeClr val="dk1"/>
                          </a:solidFill>
                          <a:latin typeface="Calibri" panose="020F0502020204030204"/>
                        </a:defRPr>
                      </a:lvl8pPr>
                      <a:lvl9pPr marL="4172292" algn="l" defTabSz="1043073" rtl="0" eaLnBrk="1" latinLnBrk="0" hangingPunct="1">
                        <a:defRPr sz="2100" kern="1200">
                          <a:solidFill>
                            <a:schemeClr val="dk1"/>
                          </a:solidFill>
                          <a:latin typeface="Calibri" panose="020F0502020204030204"/>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kern="1200">
                          <a:solidFill>
                            <a:srgbClr val="661C31"/>
                          </a:solidFill>
                          <a:latin typeface="Franklin Gothic Book" panose="020B0503020102020204" pitchFamily="34" charset="0"/>
                          <a:ea typeface="+mn-ea"/>
                          <a:cs typeface="+mn-cs"/>
                        </a:rPr>
                        <a:t>Ballaststoffe (g)</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2F2F2"/>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4,8</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2F2F2"/>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1,2</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0">
                <a:tc>
                  <a:txBody>
                    <a:bodyPr/>
                    <a:lstStyle>
                      <a:lvl1pPr marL="0" algn="l" defTabSz="1043073" rtl="0" eaLnBrk="1" latinLnBrk="0" hangingPunct="1">
                        <a:defRPr sz="2100" kern="1200">
                          <a:solidFill>
                            <a:schemeClr val="dk1"/>
                          </a:solidFill>
                          <a:latin typeface="Calibri" panose="020F0502020204030204"/>
                        </a:defRPr>
                      </a:lvl1pPr>
                      <a:lvl2pPr marL="521536" algn="l" defTabSz="1043073" rtl="0" eaLnBrk="1" latinLnBrk="0" hangingPunct="1">
                        <a:defRPr sz="2100" kern="1200">
                          <a:solidFill>
                            <a:schemeClr val="dk1"/>
                          </a:solidFill>
                          <a:latin typeface="Calibri" panose="020F0502020204030204"/>
                        </a:defRPr>
                      </a:lvl2pPr>
                      <a:lvl3pPr marL="1043073" algn="l" defTabSz="1043073" rtl="0" eaLnBrk="1" latinLnBrk="0" hangingPunct="1">
                        <a:defRPr sz="2100" kern="1200">
                          <a:solidFill>
                            <a:schemeClr val="dk1"/>
                          </a:solidFill>
                          <a:latin typeface="Calibri" panose="020F0502020204030204"/>
                        </a:defRPr>
                      </a:lvl3pPr>
                      <a:lvl4pPr marL="1564609" algn="l" defTabSz="1043073" rtl="0" eaLnBrk="1" latinLnBrk="0" hangingPunct="1">
                        <a:defRPr sz="2100" kern="1200">
                          <a:solidFill>
                            <a:schemeClr val="dk1"/>
                          </a:solidFill>
                          <a:latin typeface="Calibri" panose="020F0502020204030204"/>
                        </a:defRPr>
                      </a:lvl4pPr>
                      <a:lvl5pPr marL="2086146" algn="l" defTabSz="1043073" rtl="0" eaLnBrk="1" latinLnBrk="0" hangingPunct="1">
                        <a:defRPr sz="2100" kern="1200">
                          <a:solidFill>
                            <a:schemeClr val="dk1"/>
                          </a:solidFill>
                          <a:latin typeface="Calibri" panose="020F0502020204030204"/>
                        </a:defRPr>
                      </a:lvl5pPr>
                      <a:lvl6pPr marL="2607682" algn="l" defTabSz="1043073" rtl="0" eaLnBrk="1" latinLnBrk="0" hangingPunct="1">
                        <a:defRPr sz="2100" kern="1200">
                          <a:solidFill>
                            <a:schemeClr val="dk1"/>
                          </a:solidFill>
                          <a:latin typeface="Calibri" panose="020F0502020204030204"/>
                        </a:defRPr>
                      </a:lvl6pPr>
                      <a:lvl7pPr marL="3129219" algn="l" defTabSz="1043073" rtl="0" eaLnBrk="1" latinLnBrk="0" hangingPunct="1">
                        <a:defRPr sz="2100" kern="1200">
                          <a:solidFill>
                            <a:schemeClr val="dk1"/>
                          </a:solidFill>
                          <a:latin typeface="Calibri" panose="020F0502020204030204"/>
                        </a:defRPr>
                      </a:lvl7pPr>
                      <a:lvl8pPr marL="3650755" algn="l" defTabSz="1043073" rtl="0" eaLnBrk="1" latinLnBrk="0" hangingPunct="1">
                        <a:defRPr sz="2100" kern="1200">
                          <a:solidFill>
                            <a:schemeClr val="dk1"/>
                          </a:solidFill>
                          <a:latin typeface="Calibri" panose="020F0502020204030204"/>
                        </a:defRPr>
                      </a:lvl8pPr>
                      <a:lvl9pPr marL="4172292" algn="l" defTabSz="1043073" rtl="0" eaLnBrk="1" latinLnBrk="0" hangingPunct="1">
                        <a:defRPr sz="2100" kern="1200">
                          <a:solidFill>
                            <a:schemeClr val="dk1"/>
                          </a:solidFill>
                          <a:latin typeface="Calibri" panose="020F0502020204030204"/>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kern="1200">
                          <a:solidFill>
                            <a:srgbClr val="661C31"/>
                          </a:solidFill>
                          <a:latin typeface="Franklin Gothic Book" panose="020B0503020102020204" pitchFamily="34" charset="0"/>
                          <a:ea typeface="+mn-ea"/>
                          <a:cs typeface="+mn-cs"/>
                        </a:rPr>
                        <a:t>Eiweiß (g)</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7,0</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1,7</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5"/>
                  </a:ext>
                </a:extLst>
              </a:tr>
              <a:tr h="148723">
                <a:tc>
                  <a:txBody>
                    <a:bodyPr/>
                    <a:lstStyle>
                      <a:lvl1pPr marL="0" algn="l" defTabSz="1043073" rtl="0" eaLnBrk="1" latinLnBrk="0" hangingPunct="1">
                        <a:defRPr sz="2100" kern="1200">
                          <a:solidFill>
                            <a:schemeClr val="dk1"/>
                          </a:solidFill>
                          <a:latin typeface="Calibri" panose="020F0502020204030204"/>
                        </a:defRPr>
                      </a:lvl1pPr>
                      <a:lvl2pPr marL="521536" algn="l" defTabSz="1043073" rtl="0" eaLnBrk="1" latinLnBrk="0" hangingPunct="1">
                        <a:defRPr sz="2100" kern="1200">
                          <a:solidFill>
                            <a:schemeClr val="dk1"/>
                          </a:solidFill>
                          <a:latin typeface="Calibri" panose="020F0502020204030204"/>
                        </a:defRPr>
                      </a:lvl2pPr>
                      <a:lvl3pPr marL="1043073" algn="l" defTabSz="1043073" rtl="0" eaLnBrk="1" latinLnBrk="0" hangingPunct="1">
                        <a:defRPr sz="2100" kern="1200">
                          <a:solidFill>
                            <a:schemeClr val="dk1"/>
                          </a:solidFill>
                          <a:latin typeface="Calibri" panose="020F0502020204030204"/>
                        </a:defRPr>
                      </a:lvl3pPr>
                      <a:lvl4pPr marL="1564609" algn="l" defTabSz="1043073" rtl="0" eaLnBrk="1" latinLnBrk="0" hangingPunct="1">
                        <a:defRPr sz="2100" kern="1200">
                          <a:solidFill>
                            <a:schemeClr val="dk1"/>
                          </a:solidFill>
                          <a:latin typeface="Calibri" panose="020F0502020204030204"/>
                        </a:defRPr>
                      </a:lvl4pPr>
                      <a:lvl5pPr marL="2086146" algn="l" defTabSz="1043073" rtl="0" eaLnBrk="1" latinLnBrk="0" hangingPunct="1">
                        <a:defRPr sz="2100" kern="1200">
                          <a:solidFill>
                            <a:schemeClr val="dk1"/>
                          </a:solidFill>
                          <a:latin typeface="Calibri" panose="020F0502020204030204"/>
                        </a:defRPr>
                      </a:lvl5pPr>
                      <a:lvl6pPr marL="2607682" algn="l" defTabSz="1043073" rtl="0" eaLnBrk="1" latinLnBrk="0" hangingPunct="1">
                        <a:defRPr sz="2100" kern="1200">
                          <a:solidFill>
                            <a:schemeClr val="dk1"/>
                          </a:solidFill>
                          <a:latin typeface="Calibri" panose="020F0502020204030204"/>
                        </a:defRPr>
                      </a:lvl6pPr>
                      <a:lvl7pPr marL="3129219" algn="l" defTabSz="1043073" rtl="0" eaLnBrk="1" latinLnBrk="0" hangingPunct="1">
                        <a:defRPr sz="2100" kern="1200">
                          <a:solidFill>
                            <a:schemeClr val="dk1"/>
                          </a:solidFill>
                          <a:latin typeface="Calibri" panose="020F0502020204030204"/>
                        </a:defRPr>
                      </a:lvl7pPr>
                      <a:lvl8pPr marL="3650755" algn="l" defTabSz="1043073" rtl="0" eaLnBrk="1" latinLnBrk="0" hangingPunct="1">
                        <a:defRPr sz="2100" kern="1200">
                          <a:solidFill>
                            <a:schemeClr val="dk1"/>
                          </a:solidFill>
                          <a:latin typeface="Calibri" panose="020F0502020204030204"/>
                        </a:defRPr>
                      </a:lvl8pPr>
                      <a:lvl9pPr marL="4172292" algn="l" defTabSz="1043073" rtl="0" eaLnBrk="1" latinLnBrk="0" hangingPunct="1">
                        <a:defRPr sz="2100" kern="1200">
                          <a:solidFill>
                            <a:schemeClr val="dk1"/>
                          </a:solidFill>
                          <a:latin typeface="Calibri" panose="020F0502020204030204"/>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kern="1200">
                          <a:solidFill>
                            <a:srgbClr val="661C31"/>
                          </a:solidFill>
                          <a:latin typeface="Franklin Gothic Book" panose="020B0503020102020204" pitchFamily="34" charset="0"/>
                          <a:ea typeface="+mn-ea"/>
                          <a:cs typeface="+mn-cs"/>
                        </a:rPr>
                        <a:t>Salz (g)</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2F2F2"/>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0,40</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2F2F2"/>
                    </a:solidFill>
                  </a:tcPr>
                </a:tc>
                <a:tc>
                  <a:txBody>
                    <a:bodyPr/>
                    <a:lstStyle/>
                    <a:p>
                      <a:pPr algn="ctr" rtl="0" fontAlgn="base"/>
                      <a:r>
                        <a:rPr lang="de-DE" sz="800" kern="1200">
                          <a:solidFill>
                            <a:srgbClr val="661C31"/>
                          </a:solidFill>
                          <a:latin typeface="Franklin Gothic Book" panose="020B0503020102020204" pitchFamily="34" charset="0"/>
                          <a:ea typeface="+mn-ea"/>
                          <a:cs typeface="+mn-cs"/>
                        </a:rPr>
                        <a:t>0,10</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6"/>
                  </a:ext>
                </a:extLst>
              </a:tr>
            </a:tbl>
          </a:graphicData>
        </a:graphic>
      </p:graphicFrame>
      <p:graphicFrame>
        <p:nvGraphicFramePr>
          <p:cNvPr id="15" name="Tabelle 14">
            <a:extLst>
              <a:ext uri="{FF2B5EF4-FFF2-40B4-BE49-F238E27FC236}">
                <a16:creationId xmlns:a16="http://schemas.microsoft.com/office/drawing/2014/main" id="{246CA7D5-3C48-989F-D291-CEEB186B289C}"/>
              </a:ext>
            </a:extLst>
          </p:cNvPr>
          <p:cNvGraphicFramePr>
            <a:graphicFrameLocks noGrp="1"/>
          </p:cNvGraphicFramePr>
          <p:nvPr>
            <p:extLst>
              <p:ext uri="{D42A27DB-BD31-4B8C-83A1-F6EECF244321}">
                <p14:modId xmlns:p14="http://schemas.microsoft.com/office/powerpoint/2010/main" val="3983434807"/>
              </p:ext>
            </p:extLst>
          </p:nvPr>
        </p:nvGraphicFramePr>
        <p:xfrm>
          <a:off x="6620547" y="5656126"/>
          <a:ext cx="3960440" cy="548640"/>
        </p:xfrm>
        <a:graphic>
          <a:graphicData uri="http://schemas.openxmlformats.org/drawingml/2006/table">
            <a:tbl>
              <a:tblPr firstRow="1" bandRow="1"/>
              <a:tblGrid>
                <a:gridCol w="3960440">
                  <a:extLst>
                    <a:ext uri="{9D8B030D-6E8A-4147-A177-3AD203B41FA5}">
                      <a16:colId xmlns:a16="http://schemas.microsoft.com/office/drawing/2014/main" val="20000"/>
                    </a:ext>
                  </a:extLst>
                </a:gridCol>
              </a:tblGrid>
              <a:tr h="184541">
                <a:tc>
                  <a:txBody>
                    <a:bodyPr/>
                    <a:lstStyle>
                      <a:lvl1pPr marL="0" algn="l" defTabSz="1008126" rtl="0" eaLnBrk="1" latinLnBrk="0" hangingPunct="1">
                        <a:defRPr sz="1985" b="1" kern="1200">
                          <a:solidFill>
                            <a:schemeClr val="lt1"/>
                          </a:solidFill>
                          <a:latin typeface="DINOT"/>
                        </a:defRPr>
                      </a:lvl1pPr>
                      <a:lvl2pPr marL="504063" algn="l" defTabSz="1008126" rtl="0" eaLnBrk="1" latinLnBrk="0" hangingPunct="1">
                        <a:defRPr sz="1985" b="1" kern="1200">
                          <a:solidFill>
                            <a:schemeClr val="lt1"/>
                          </a:solidFill>
                          <a:latin typeface="DINOT"/>
                        </a:defRPr>
                      </a:lvl2pPr>
                      <a:lvl3pPr marL="1008126" algn="l" defTabSz="1008126" rtl="0" eaLnBrk="1" latinLnBrk="0" hangingPunct="1">
                        <a:defRPr sz="1985" b="1" kern="1200">
                          <a:solidFill>
                            <a:schemeClr val="lt1"/>
                          </a:solidFill>
                          <a:latin typeface="DINOT"/>
                        </a:defRPr>
                      </a:lvl3pPr>
                      <a:lvl4pPr marL="1512189" algn="l" defTabSz="1008126" rtl="0" eaLnBrk="1" latinLnBrk="0" hangingPunct="1">
                        <a:defRPr sz="1985" b="1" kern="1200">
                          <a:solidFill>
                            <a:schemeClr val="lt1"/>
                          </a:solidFill>
                          <a:latin typeface="DINOT"/>
                        </a:defRPr>
                      </a:lvl4pPr>
                      <a:lvl5pPr marL="2016252" algn="l" defTabSz="1008126" rtl="0" eaLnBrk="1" latinLnBrk="0" hangingPunct="1">
                        <a:defRPr sz="1985" b="1" kern="1200">
                          <a:solidFill>
                            <a:schemeClr val="lt1"/>
                          </a:solidFill>
                          <a:latin typeface="DINOT"/>
                        </a:defRPr>
                      </a:lvl5pPr>
                      <a:lvl6pPr marL="2520315" algn="l" defTabSz="1008126" rtl="0" eaLnBrk="1" latinLnBrk="0" hangingPunct="1">
                        <a:defRPr sz="1985" b="1" kern="1200">
                          <a:solidFill>
                            <a:schemeClr val="lt1"/>
                          </a:solidFill>
                          <a:latin typeface="DINOT"/>
                        </a:defRPr>
                      </a:lvl6pPr>
                      <a:lvl7pPr marL="3024378" algn="l" defTabSz="1008126" rtl="0" eaLnBrk="1" latinLnBrk="0" hangingPunct="1">
                        <a:defRPr sz="1985" b="1" kern="1200">
                          <a:solidFill>
                            <a:schemeClr val="lt1"/>
                          </a:solidFill>
                          <a:latin typeface="DINOT"/>
                        </a:defRPr>
                      </a:lvl7pPr>
                      <a:lvl8pPr marL="3528441" algn="l" defTabSz="1008126" rtl="0" eaLnBrk="1" latinLnBrk="0" hangingPunct="1">
                        <a:defRPr sz="1985" b="1" kern="1200">
                          <a:solidFill>
                            <a:schemeClr val="lt1"/>
                          </a:solidFill>
                          <a:latin typeface="DINOT"/>
                        </a:defRPr>
                      </a:lvl8pPr>
                      <a:lvl9pPr marL="4032504" algn="l" defTabSz="1008126" rtl="0" eaLnBrk="1" latinLnBrk="0" hangingPunct="1">
                        <a:defRPr sz="1985" b="1" kern="1200">
                          <a:solidFill>
                            <a:schemeClr val="lt1"/>
                          </a:solidFill>
                          <a:latin typeface="DINOT"/>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900" b="1" kern="1200">
                          <a:solidFill>
                            <a:schemeClr val="bg1"/>
                          </a:solidFill>
                          <a:latin typeface="Franklin Gothic Book" panose="020B0503020102020204" pitchFamily="34" charset="0"/>
                          <a:ea typeface="+mn-ea"/>
                          <a:cs typeface="+mn-cs"/>
                        </a:rPr>
                        <a:t>Claims</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61C31"/>
                    </a:solidFill>
                  </a:tcPr>
                </a:tc>
                <a:extLst>
                  <a:ext uri="{0D108BD9-81ED-4DB2-BD59-A6C34878D82A}">
                    <a16:rowId xmlns:a16="http://schemas.microsoft.com/office/drawing/2014/main" val="10000"/>
                  </a:ext>
                </a:extLst>
              </a:tr>
              <a:tr h="261764">
                <a:tc>
                  <a:txBody>
                    <a:bodyPr/>
                    <a:lstStyle>
                      <a:lvl1pPr marL="0" algn="l" defTabSz="1008126" rtl="0" eaLnBrk="1" latinLnBrk="0" hangingPunct="1">
                        <a:defRPr sz="1985" kern="1200">
                          <a:solidFill>
                            <a:schemeClr val="dk1"/>
                          </a:solidFill>
                          <a:latin typeface="DINOT"/>
                        </a:defRPr>
                      </a:lvl1pPr>
                      <a:lvl2pPr marL="504063" algn="l" defTabSz="1008126" rtl="0" eaLnBrk="1" latinLnBrk="0" hangingPunct="1">
                        <a:defRPr sz="1985" kern="1200">
                          <a:solidFill>
                            <a:schemeClr val="dk1"/>
                          </a:solidFill>
                          <a:latin typeface="DINOT"/>
                        </a:defRPr>
                      </a:lvl2pPr>
                      <a:lvl3pPr marL="1008126" algn="l" defTabSz="1008126" rtl="0" eaLnBrk="1" latinLnBrk="0" hangingPunct="1">
                        <a:defRPr sz="1985" kern="1200">
                          <a:solidFill>
                            <a:schemeClr val="dk1"/>
                          </a:solidFill>
                          <a:latin typeface="DINOT"/>
                        </a:defRPr>
                      </a:lvl3pPr>
                      <a:lvl4pPr marL="1512189" algn="l" defTabSz="1008126" rtl="0" eaLnBrk="1" latinLnBrk="0" hangingPunct="1">
                        <a:defRPr sz="1985" kern="1200">
                          <a:solidFill>
                            <a:schemeClr val="dk1"/>
                          </a:solidFill>
                          <a:latin typeface="DINOT"/>
                        </a:defRPr>
                      </a:lvl4pPr>
                      <a:lvl5pPr marL="2016252" algn="l" defTabSz="1008126" rtl="0" eaLnBrk="1" latinLnBrk="0" hangingPunct="1">
                        <a:defRPr sz="1985" kern="1200">
                          <a:solidFill>
                            <a:schemeClr val="dk1"/>
                          </a:solidFill>
                          <a:latin typeface="DINOT"/>
                        </a:defRPr>
                      </a:lvl5pPr>
                      <a:lvl6pPr marL="2520315" algn="l" defTabSz="1008126" rtl="0" eaLnBrk="1" latinLnBrk="0" hangingPunct="1">
                        <a:defRPr sz="1985" kern="1200">
                          <a:solidFill>
                            <a:schemeClr val="dk1"/>
                          </a:solidFill>
                          <a:latin typeface="DINOT"/>
                        </a:defRPr>
                      </a:lvl6pPr>
                      <a:lvl7pPr marL="3024378" algn="l" defTabSz="1008126" rtl="0" eaLnBrk="1" latinLnBrk="0" hangingPunct="1">
                        <a:defRPr sz="1985" kern="1200">
                          <a:solidFill>
                            <a:schemeClr val="dk1"/>
                          </a:solidFill>
                          <a:latin typeface="DINOT"/>
                        </a:defRPr>
                      </a:lvl7pPr>
                      <a:lvl8pPr marL="3528441" algn="l" defTabSz="1008126" rtl="0" eaLnBrk="1" latinLnBrk="0" hangingPunct="1">
                        <a:defRPr sz="1985" kern="1200">
                          <a:solidFill>
                            <a:schemeClr val="dk1"/>
                          </a:solidFill>
                          <a:latin typeface="DINOT"/>
                        </a:defRPr>
                      </a:lvl8pPr>
                      <a:lvl9pPr marL="4032504" algn="l" defTabSz="1008126" rtl="0" eaLnBrk="1" latinLnBrk="0" hangingPunct="1">
                        <a:defRPr sz="1985" kern="1200">
                          <a:solidFill>
                            <a:schemeClr val="dk1"/>
                          </a:solidFill>
                          <a:latin typeface="DINOT"/>
                        </a:defRPr>
                      </a:lvl9pPr>
                    </a:lstStyle>
                    <a:p>
                      <a:pPr marL="171450" marR="0" lvl="0" indent="-171450" algn="l" defTabSz="10430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750" kern="1200">
                          <a:solidFill>
                            <a:srgbClr val="661C31"/>
                          </a:solidFill>
                          <a:latin typeface="Franklin Gothic Book" panose="020B0503020102020204" pitchFamily="34" charset="0"/>
                          <a:ea typeface="+mn-ea"/>
                          <a:cs typeface="+mn-cs"/>
                        </a:rPr>
                        <a:t>Ballaststoffquelle</a:t>
                      </a:r>
                    </a:p>
                    <a:p>
                      <a:pPr marL="171450" marR="0" lvl="0" indent="-171450" algn="l" defTabSz="10430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750" kern="1200">
                          <a:solidFill>
                            <a:srgbClr val="661C31"/>
                          </a:solidFill>
                          <a:latin typeface="Franklin Gothic Book" panose="020B0503020102020204" pitchFamily="34" charset="0"/>
                          <a:ea typeface="+mn-ea"/>
                          <a:cs typeface="+mn-cs"/>
                        </a:rPr>
                        <a:t>arm an gesättigten Fettsäuren</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bl>
          </a:graphicData>
        </a:graphic>
      </p:graphicFrame>
      <p:graphicFrame>
        <p:nvGraphicFramePr>
          <p:cNvPr id="16" name="Tabelle 15">
            <a:extLst>
              <a:ext uri="{FF2B5EF4-FFF2-40B4-BE49-F238E27FC236}">
                <a16:creationId xmlns:a16="http://schemas.microsoft.com/office/drawing/2014/main" id="{C712E534-51FC-F235-0E9E-F3FCFFD010E8}"/>
              </a:ext>
            </a:extLst>
          </p:cNvPr>
          <p:cNvGraphicFramePr>
            <a:graphicFrameLocks noGrp="1"/>
          </p:cNvGraphicFramePr>
          <p:nvPr>
            <p:extLst>
              <p:ext uri="{D42A27DB-BD31-4B8C-83A1-F6EECF244321}">
                <p14:modId xmlns:p14="http://schemas.microsoft.com/office/powerpoint/2010/main" val="2252608915"/>
              </p:ext>
            </p:extLst>
          </p:nvPr>
        </p:nvGraphicFramePr>
        <p:xfrm>
          <a:off x="2031610" y="6529183"/>
          <a:ext cx="4349089" cy="426720"/>
        </p:xfrm>
        <a:graphic>
          <a:graphicData uri="http://schemas.openxmlformats.org/drawingml/2006/table">
            <a:tbl>
              <a:tblPr firstRow="1" bandRow="1"/>
              <a:tblGrid>
                <a:gridCol w="4349089">
                  <a:extLst>
                    <a:ext uri="{9D8B030D-6E8A-4147-A177-3AD203B41FA5}">
                      <a16:colId xmlns:a16="http://schemas.microsoft.com/office/drawing/2014/main" val="20000"/>
                    </a:ext>
                  </a:extLst>
                </a:gridCol>
              </a:tblGrid>
              <a:tr h="167812">
                <a:tc>
                  <a:txBody>
                    <a:bodyPr/>
                    <a:lstStyle>
                      <a:lvl1pPr marL="0" algn="l" defTabSz="1008126" rtl="0" eaLnBrk="1" latinLnBrk="0" hangingPunct="1">
                        <a:defRPr sz="1985" b="1" kern="1200">
                          <a:solidFill>
                            <a:schemeClr val="lt1"/>
                          </a:solidFill>
                          <a:latin typeface="DINOT"/>
                        </a:defRPr>
                      </a:lvl1pPr>
                      <a:lvl2pPr marL="504063" algn="l" defTabSz="1008126" rtl="0" eaLnBrk="1" latinLnBrk="0" hangingPunct="1">
                        <a:defRPr sz="1985" b="1" kern="1200">
                          <a:solidFill>
                            <a:schemeClr val="lt1"/>
                          </a:solidFill>
                          <a:latin typeface="DINOT"/>
                        </a:defRPr>
                      </a:lvl2pPr>
                      <a:lvl3pPr marL="1008126" algn="l" defTabSz="1008126" rtl="0" eaLnBrk="1" latinLnBrk="0" hangingPunct="1">
                        <a:defRPr sz="1985" b="1" kern="1200">
                          <a:solidFill>
                            <a:schemeClr val="lt1"/>
                          </a:solidFill>
                          <a:latin typeface="DINOT"/>
                        </a:defRPr>
                      </a:lvl3pPr>
                      <a:lvl4pPr marL="1512189" algn="l" defTabSz="1008126" rtl="0" eaLnBrk="1" latinLnBrk="0" hangingPunct="1">
                        <a:defRPr sz="1985" b="1" kern="1200">
                          <a:solidFill>
                            <a:schemeClr val="lt1"/>
                          </a:solidFill>
                          <a:latin typeface="DINOT"/>
                        </a:defRPr>
                      </a:lvl4pPr>
                      <a:lvl5pPr marL="2016252" algn="l" defTabSz="1008126" rtl="0" eaLnBrk="1" latinLnBrk="0" hangingPunct="1">
                        <a:defRPr sz="1985" b="1" kern="1200">
                          <a:solidFill>
                            <a:schemeClr val="lt1"/>
                          </a:solidFill>
                          <a:latin typeface="DINOT"/>
                        </a:defRPr>
                      </a:lvl5pPr>
                      <a:lvl6pPr marL="2520315" algn="l" defTabSz="1008126" rtl="0" eaLnBrk="1" latinLnBrk="0" hangingPunct="1">
                        <a:defRPr sz="1985" b="1" kern="1200">
                          <a:solidFill>
                            <a:schemeClr val="lt1"/>
                          </a:solidFill>
                          <a:latin typeface="DINOT"/>
                        </a:defRPr>
                      </a:lvl6pPr>
                      <a:lvl7pPr marL="3024378" algn="l" defTabSz="1008126" rtl="0" eaLnBrk="1" latinLnBrk="0" hangingPunct="1">
                        <a:defRPr sz="1985" b="1" kern="1200">
                          <a:solidFill>
                            <a:schemeClr val="lt1"/>
                          </a:solidFill>
                          <a:latin typeface="DINOT"/>
                        </a:defRPr>
                      </a:lvl7pPr>
                      <a:lvl8pPr marL="3528441" algn="l" defTabSz="1008126" rtl="0" eaLnBrk="1" latinLnBrk="0" hangingPunct="1">
                        <a:defRPr sz="1985" b="1" kern="1200">
                          <a:solidFill>
                            <a:schemeClr val="lt1"/>
                          </a:solidFill>
                          <a:latin typeface="DINOT"/>
                        </a:defRPr>
                      </a:lvl8pPr>
                      <a:lvl9pPr marL="4032504" algn="l" defTabSz="1008126" rtl="0" eaLnBrk="1" latinLnBrk="0" hangingPunct="1">
                        <a:defRPr sz="1985" b="1" kern="1200">
                          <a:solidFill>
                            <a:schemeClr val="lt1"/>
                          </a:solidFill>
                          <a:latin typeface="DINOT"/>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900" b="1" kern="1200">
                          <a:solidFill>
                            <a:schemeClr val="bg1"/>
                          </a:solidFill>
                          <a:latin typeface="Franklin Gothic Book" panose="020B0503020102020204" pitchFamily="34" charset="0"/>
                          <a:ea typeface="+mn-ea"/>
                          <a:cs typeface="+mn-cs"/>
                        </a:rPr>
                        <a:t>Lagerbedingungen:</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61C31"/>
                    </a:solidFill>
                  </a:tcPr>
                </a:tc>
                <a:extLst>
                  <a:ext uri="{0D108BD9-81ED-4DB2-BD59-A6C34878D82A}">
                    <a16:rowId xmlns:a16="http://schemas.microsoft.com/office/drawing/2014/main" val="10000"/>
                  </a:ext>
                </a:extLst>
              </a:tr>
              <a:tr h="192228">
                <a:tc>
                  <a:txBody>
                    <a:bodyPr/>
                    <a:lstStyle>
                      <a:lvl1pPr marL="0" algn="l" defTabSz="1008126" rtl="0" eaLnBrk="1" latinLnBrk="0" hangingPunct="1">
                        <a:defRPr sz="1985" kern="1200">
                          <a:solidFill>
                            <a:schemeClr val="dk1"/>
                          </a:solidFill>
                          <a:latin typeface="DINOT"/>
                        </a:defRPr>
                      </a:lvl1pPr>
                      <a:lvl2pPr marL="504063" algn="l" defTabSz="1008126" rtl="0" eaLnBrk="1" latinLnBrk="0" hangingPunct="1">
                        <a:defRPr sz="1985" kern="1200">
                          <a:solidFill>
                            <a:schemeClr val="dk1"/>
                          </a:solidFill>
                          <a:latin typeface="DINOT"/>
                        </a:defRPr>
                      </a:lvl2pPr>
                      <a:lvl3pPr marL="1008126" algn="l" defTabSz="1008126" rtl="0" eaLnBrk="1" latinLnBrk="0" hangingPunct="1">
                        <a:defRPr sz="1985" kern="1200">
                          <a:solidFill>
                            <a:schemeClr val="dk1"/>
                          </a:solidFill>
                          <a:latin typeface="DINOT"/>
                        </a:defRPr>
                      </a:lvl3pPr>
                      <a:lvl4pPr marL="1512189" algn="l" defTabSz="1008126" rtl="0" eaLnBrk="1" latinLnBrk="0" hangingPunct="1">
                        <a:defRPr sz="1985" kern="1200">
                          <a:solidFill>
                            <a:schemeClr val="dk1"/>
                          </a:solidFill>
                          <a:latin typeface="DINOT"/>
                        </a:defRPr>
                      </a:lvl4pPr>
                      <a:lvl5pPr marL="2016252" algn="l" defTabSz="1008126" rtl="0" eaLnBrk="1" latinLnBrk="0" hangingPunct="1">
                        <a:defRPr sz="1985" kern="1200">
                          <a:solidFill>
                            <a:schemeClr val="dk1"/>
                          </a:solidFill>
                          <a:latin typeface="DINOT"/>
                        </a:defRPr>
                      </a:lvl5pPr>
                      <a:lvl6pPr marL="2520315" algn="l" defTabSz="1008126" rtl="0" eaLnBrk="1" latinLnBrk="0" hangingPunct="1">
                        <a:defRPr sz="1985" kern="1200">
                          <a:solidFill>
                            <a:schemeClr val="dk1"/>
                          </a:solidFill>
                          <a:latin typeface="DINOT"/>
                        </a:defRPr>
                      </a:lvl6pPr>
                      <a:lvl7pPr marL="3024378" algn="l" defTabSz="1008126" rtl="0" eaLnBrk="1" latinLnBrk="0" hangingPunct="1">
                        <a:defRPr sz="1985" kern="1200">
                          <a:solidFill>
                            <a:schemeClr val="dk1"/>
                          </a:solidFill>
                          <a:latin typeface="DINOT"/>
                        </a:defRPr>
                      </a:lvl7pPr>
                      <a:lvl8pPr marL="3528441" algn="l" defTabSz="1008126" rtl="0" eaLnBrk="1" latinLnBrk="0" hangingPunct="1">
                        <a:defRPr sz="1985" kern="1200">
                          <a:solidFill>
                            <a:schemeClr val="dk1"/>
                          </a:solidFill>
                          <a:latin typeface="DINOT"/>
                        </a:defRPr>
                      </a:lvl8pPr>
                      <a:lvl9pPr marL="4032504" algn="l" defTabSz="1008126" rtl="0" eaLnBrk="1" latinLnBrk="0" hangingPunct="1">
                        <a:defRPr sz="1985" kern="1200">
                          <a:solidFill>
                            <a:schemeClr val="dk1"/>
                          </a:solidFill>
                          <a:latin typeface="DINOT"/>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700" kern="1200">
                          <a:solidFill>
                            <a:srgbClr val="661C31"/>
                          </a:solidFill>
                          <a:latin typeface="Franklin Gothic Book" panose="020B0503020102020204" pitchFamily="34" charset="0"/>
                          <a:ea typeface="+mn-ea"/>
                          <a:cs typeface="+mn-cs"/>
                        </a:rPr>
                        <a:t>12 Monate im Originalgebinde, bei Lagerung unter 20°C und unter 60 % relativer Luftfeuchtigkeit</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bl>
          </a:graphicData>
        </a:graphic>
      </p:graphicFrame>
      <p:pic>
        <p:nvPicPr>
          <p:cNvPr id="19" name="Grafik 18">
            <a:extLst>
              <a:ext uri="{FF2B5EF4-FFF2-40B4-BE49-F238E27FC236}">
                <a16:creationId xmlns:a16="http://schemas.microsoft.com/office/drawing/2014/main" id="{4674B748-899F-F2C8-EE69-C25304821B8B}"/>
              </a:ext>
            </a:extLst>
          </p:cNvPr>
          <p:cNvPicPr>
            <a:picLocks noChangeAspect="1"/>
          </p:cNvPicPr>
          <p:nvPr/>
        </p:nvPicPr>
        <p:blipFill rotWithShape="1">
          <a:blip r:embed="rId3"/>
          <a:srcRect l="7115" r="4878"/>
          <a:stretch/>
        </p:blipFill>
        <p:spPr>
          <a:xfrm>
            <a:off x="0" y="889068"/>
            <a:ext cx="1984345" cy="6066835"/>
          </a:xfrm>
          <a:prstGeom prst="rect">
            <a:avLst/>
          </a:prstGeom>
          <a:ln>
            <a:noFill/>
          </a:ln>
          <a:effectLst>
            <a:softEdge rad="165100"/>
          </a:effectLst>
        </p:spPr>
      </p:pic>
      <p:graphicFrame>
        <p:nvGraphicFramePr>
          <p:cNvPr id="5" name="Tabelle 4">
            <a:extLst>
              <a:ext uri="{FF2B5EF4-FFF2-40B4-BE49-F238E27FC236}">
                <a16:creationId xmlns:a16="http://schemas.microsoft.com/office/drawing/2014/main" id="{3804AC5C-A662-C7E8-FAD8-7EB6D2B1EE3F}"/>
              </a:ext>
            </a:extLst>
          </p:cNvPr>
          <p:cNvGraphicFramePr>
            <a:graphicFrameLocks noGrp="1"/>
          </p:cNvGraphicFramePr>
          <p:nvPr>
            <p:extLst>
              <p:ext uri="{D42A27DB-BD31-4B8C-83A1-F6EECF244321}">
                <p14:modId xmlns:p14="http://schemas.microsoft.com/office/powerpoint/2010/main" val="254427049"/>
              </p:ext>
            </p:extLst>
          </p:nvPr>
        </p:nvGraphicFramePr>
        <p:xfrm>
          <a:off x="2027853" y="5018888"/>
          <a:ext cx="4352846" cy="1310640"/>
        </p:xfrm>
        <a:graphic>
          <a:graphicData uri="http://schemas.openxmlformats.org/drawingml/2006/table">
            <a:tbl>
              <a:tblPr firstRow="1" bandRow="1"/>
              <a:tblGrid>
                <a:gridCol w="4352846">
                  <a:extLst>
                    <a:ext uri="{9D8B030D-6E8A-4147-A177-3AD203B41FA5}">
                      <a16:colId xmlns:a16="http://schemas.microsoft.com/office/drawing/2014/main" val="20000"/>
                    </a:ext>
                  </a:extLst>
                </a:gridCol>
              </a:tblGrid>
              <a:tr h="225669">
                <a:tc>
                  <a:txBody>
                    <a:bodyPr/>
                    <a:lstStyle>
                      <a:lvl1pPr marL="0" algn="l" defTabSz="1043073" rtl="0" eaLnBrk="1" latinLnBrk="0" hangingPunct="1">
                        <a:defRPr sz="2100" b="1" kern="1200">
                          <a:solidFill>
                            <a:schemeClr val="lt1"/>
                          </a:solidFill>
                          <a:latin typeface="Calibri" panose="020F0502020204030204"/>
                        </a:defRPr>
                      </a:lvl1pPr>
                      <a:lvl2pPr marL="521536" algn="l" defTabSz="1043073" rtl="0" eaLnBrk="1" latinLnBrk="0" hangingPunct="1">
                        <a:defRPr sz="2100" b="1" kern="1200">
                          <a:solidFill>
                            <a:schemeClr val="lt1"/>
                          </a:solidFill>
                          <a:latin typeface="Calibri" panose="020F0502020204030204"/>
                        </a:defRPr>
                      </a:lvl2pPr>
                      <a:lvl3pPr marL="1043073" algn="l" defTabSz="1043073" rtl="0" eaLnBrk="1" latinLnBrk="0" hangingPunct="1">
                        <a:defRPr sz="2100" b="1" kern="1200">
                          <a:solidFill>
                            <a:schemeClr val="lt1"/>
                          </a:solidFill>
                          <a:latin typeface="Calibri" panose="020F0502020204030204"/>
                        </a:defRPr>
                      </a:lvl3pPr>
                      <a:lvl4pPr marL="1564609" algn="l" defTabSz="1043073" rtl="0" eaLnBrk="1" latinLnBrk="0" hangingPunct="1">
                        <a:defRPr sz="2100" b="1" kern="1200">
                          <a:solidFill>
                            <a:schemeClr val="lt1"/>
                          </a:solidFill>
                          <a:latin typeface="Calibri" panose="020F0502020204030204"/>
                        </a:defRPr>
                      </a:lvl4pPr>
                      <a:lvl5pPr marL="2086146" algn="l" defTabSz="1043073" rtl="0" eaLnBrk="1" latinLnBrk="0" hangingPunct="1">
                        <a:defRPr sz="2100" b="1" kern="1200">
                          <a:solidFill>
                            <a:schemeClr val="lt1"/>
                          </a:solidFill>
                          <a:latin typeface="Calibri" panose="020F0502020204030204"/>
                        </a:defRPr>
                      </a:lvl5pPr>
                      <a:lvl6pPr marL="2607682" algn="l" defTabSz="1043073" rtl="0" eaLnBrk="1" latinLnBrk="0" hangingPunct="1">
                        <a:defRPr sz="2100" b="1" kern="1200">
                          <a:solidFill>
                            <a:schemeClr val="lt1"/>
                          </a:solidFill>
                          <a:latin typeface="Calibri" panose="020F0502020204030204"/>
                        </a:defRPr>
                      </a:lvl6pPr>
                      <a:lvl7pPr marL="3129219" algn="l" defTabSz="1043073" rtl="0" eaLnBrk="1" latinLnBrk="0" hangingPunct="1">
                        <a:defRPr sz="2100" b="1" kern="1200">
                          <a:solidFill>
                            <a:schemeClr val="lt1"/>
                          </a:solidFill>
                          <a:latin typeface="Calibri" panose="020F0502020204030204"/>
                        </a:defRPr>
                      </a:lvl7pPr>
                      <a:lvl8pPr marL="3650755" algn="l" defTabSz="1043073" rtl="0" eaLnBrk="1" latinLnBrk="0" hangingPunct="1">
                        <a:defRPr sz="2100" b="1" kern="1200">
                          <a:solidFill>
                            <a:schemeClr val="lt1"/>
                          </a:solidFill>
                          <a:latin typeface="Calibri" panose="020F0502020204030204"/>
                        </a:defRPr>
                      </a:lvl8pPr>
                      <a:lvl9pPr marL="4172292" algn="l" defTabSz="1043073" rtl="0" eaLnBrk="1" latinLnBrk="0" hangingPunct="1">
                        <a:defRPr sz="2100" b="1" kern="1200">
                          <a:solidFill>
                            <a:schemeClr val="lt1"/>
                          </a:solidFill>
                          <a:latin typeface="Calibri" panose="020F0502020204030204"/>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900" b="1" kern="1200" noProof="0">
                          <a:solidFill>
                            <a:schemeClr val="bg1"/>
                          </a:solidFill>
                          <a:latin typeface="Franklin Gothic Book" panose="020B0503020102020204" pitchFamily="34" charset="0"/>
                          <a:ea typeface="+mn-ea"/>
                          <a:cs typeface="+mn-cs"/>
                        </a:rPr>
                        <a:t>Zutaten</a:t>
                      </a:r>
                      <a:r>
                        <a:rPr lang="de-DE" sz="1000" b="1" kern="1200" noProof="0">
                          <a:solidFill>
                            <a:schemeClr val="bg1"/>
                          </a:solidFill>
                          <a:latin typeface="Franklin Gothic Book" panose="020B0503020102020204" pitchFamily="34" charset="0"/>
                          <a:ea typeface="+mn-ea"/>
                          <a:cs typeface="+mn-cs"/>
                        </a:rPr>
                        <a:t> :</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61C31"/>
                    </a:solidFill>
                  </a:tcPr>
                </a:tc>
                <a:extLst>
                  <a:ext uri="{0D108BD9-81ED-4DB2-BD59-A6C34878D82A}">
                    <a16:rowId xmlns:a16="http://schemas.microsoft.com/office/drawing/2014/main" val="10000"/>
                  </a:ext>
                </a:extLst>
              </a:tr>
              <a:tr h="947476">
                <a:tc>
                  <a:txBody>
                    <a:bodyPr/>
                    <a:lstStyle>
                      <a:lvl1pPr marL="0" algn="l" defTabSz="1043073" rtl="0" eaLnBrk="1" latinLnBrk="0" hangingPunct="1">
                        <a:defRPr sz="2100" kern="1200">
                          <a:solidFill>
                            <a:schemeClr val="dk1"/>
                          </a:solidFill>
                          <a:latin typeface="Calibri" panose="020F0502020204030204"/>
                        </a:defRPr>
                      </a:lvl1pPr>
                      <a:lvl2pPr marL="521536" algn="l" defTabSz="1043073" rtl="0" eaLnBrk="1" latinLnBrk="0" hangingPunct="1">
                        <a:defRPr sz="2100" kern="1200">
                          <a:solidFill>
                            <a:schemeClr val="dk1"/>
                          </a:solidFill>
                          <a:latin typeface="Calibri" panose="020F0502020204030204"/>
                        </a:defRPr>
                      </a:lvl2pPr>
                      <a:lvl3pPr marL="1043073" algn="l" defTabSz="1043073" rtl="0" eaLnBrk="1" latinLnBrk="0" hangingPunct="1">
                        <a:defRPr sz="2100" kern="1200">
                          <a:solidFill>
                            <a:schemeClr val="dk1"/>
                          </a:solidFill>
                          <a:latin typeface="Calibri" panose="020F0502020204030204"/>
                        </a:defRPr>
                      </a:lvl3pPr>
                      <a:lvl4pPr marL="1564609" algn="l" defTabSz="1043073" rtl="0" eaLnBrk="1" latinLnBrk="0" hangingPunct="1">
                        <a:defRPr sz="2100" kern="1200">
                          <a:solidFill>
                            <a:schemeClr val="dk1"/>
                          </a:solidFill>
                          <a:latin typeface="Calibri" panose="020F0502020204030204"/>
                        </a:defRPr>
                      </a:lvl4pPr>
                      <a:lvl5pPr marL="2086146" algn="l" defTabSz="1043073" rtl="0" eaLnBrk="1" latinLnBrk="0" hangingPunct="1">
                        <a:defRPr sz="2100" kern="1200">
                          <a:solidFill>
                            <a:schemeClr val="dk1"/>
                          </a:solidFill>
                          <a:latin typeface="Calibri" panose="020F0502020204030204"/>
                        </a:defRPr>
                      </a:lvl5pPr>
                      <a:lvl6pPr marL="2607682" algn="l" defTabSz="1043073" rtl="0" eaLnBrk="1" latinLnBrk="0" hangingPunct="1">
                        <a:defRPr sz="2100" kern="1200">
                          <a:solidFill>
                            <a:schemeClr val="dk1"/>
                          </a:solidFill>
                          <a:latin typeface="Calibri" panose="020F0502020204030204"/>
                        </a:defRPr>
                      </a:lvl6pPr>
                      <a:lvl7pPr marL="3129219" algn="l" defTabSz="1043073" rtl="0" eaLnBrk="1" latinLnBrk="0" hangingPunct="1">
                        <a:defRPr sz="2100" kern="1200">
                          <a:solidFill>
                            <a:schemeClr val="dk1"/>
                          </a:solidFill>
                          <a:latin typeface="Calibri" panose="020F0502020204030204"/>
                        </a:defRPr>
                      </a:lvl7pPr>
                      <a:lvl8pPr marL="3650755" algn="l" defTabSz="1043073" rtl="0" eaLnBrk="1" latinLnBrk="0" hangingPunct="1">
                        <a:defRPr sz="2100" kern="1200">
                          <a:solidFill>
                            <a:schemeClr val="dk1"/>
                          </a:solidFill>
                          <a:latin typeface="Calibri" panose="020F0502020204030204"/>
                        </a:defRPr>
                      </a:lvl8pPr>
                      <a:lvl9pPr marL="4172292" algn="l" defTabSz="1043073" rtl="0" eaLnBrk="1" latinLnBrk="0" hangingPunct="1">
                        <a:defRPr sz="2100" kern="1200">
                          <a:solidFill>
                            <a:schemeClr val="dk1"/>
                          </a:solidFill>
                          <a:latin typeface="Calibri" panose="020F0502020204030204"/>
                        </a:defRPr>
                      </a:lvl9pPr>
                    </a:lstStyle>
                    <a:p>
                      <a:pPr marL="0" marR="0" lvl="0" indent="0" algn="l" defTabSz="1043073" rtl="0" eaLnBrk="1" fontAlgn="auto" latinLnBrk="0" hangingPunct="1">
                        <a:lnSpc>
                          <a:spcPct val="100000"/>
                        </a:lnSpc>
                        <a:spcBef>
                          <a:spcPts val="0"/>
                        </a:spcBef>
                        <a:spcAft>
                          <a:spcPts val="0"/>
                        </a:spcAft>
                        <a:buClrTx/>
                        <a:buSzTx/>
                        <a:buFontTx/>
                        <a:buNone/>
                        <a:tabLst/>
                        <a:defRPr/>
                      </a:pPr>
                      <a:r>
                        <a:rPr lang="de-DE" sz="800" err="1">
                          <a:solidFill>
                            <a:srgbClr val="661C31"/>
                          </a:solidFill>
                          <a:latin typeface="Franklin Gothic Book" panose="020B0503020102020204" pitchFamily="34" charset="0"/>
                        </a:rPr>
                        <a:t>HAFERvollkornflocken</a:t>
                      </a:r>
                      <a:r>
                        <a:rPr lang="de-DE" sz="800">
                          <a:solidFill>
                            <a:srgbClr val="661C31"/>
                          </a:solidFill>
                          <a:latin typeface="Franklin Gothic Book" panose="020B0503020102020204" pitchFamily="34" charset="0"/>
                        </a:rPr>
                        <a:t> 31,4%, Weizen-Reis-</a:t>
                      </a:r>
                      <a:r>
                        <a:rPr lang="de-DE" sz="800" err="1">
                          <a:solidFill>
                            <a:srgbClr val="661C31"/>
                          </a:solidFill>
                          <a:latin typeface="Franklin Gothic Book" panose="020B0503020102020204" pitchFamily="34" charset="0"/>
                        </a:rPr>
                        <a:t>Extrudat</a:t>
                      </a:r>
                      <a:r>
                        <a:rPr lang="de-DE" sz="800">
                          <a:solidFill>
                            <a:srgbClr val="661C31"/>
                          </a:solidFill>
                          <a:latin typeface="Franklin Gothic Book" panose="020B0503020102020204" pitchFamily="34" charset="0"/>
                        </a:rPr>
                        <a:t> 17,4% (</a:t>
                      </a:r>
                      <a:r>
                        <a:rPr lang="de-DE" sz="800" err="1">
                          <a:solidFill>
                            <a:srgbClr val="661C31"/>
                          </a:solidFill>
                          <a:latin typeface="Franklin Gothic Book" panose="020B0503020102020204" pitchFamily="34" charset="0"/>
                        </a:rPr>
                        <a:t>WEIZENmehl</a:t>
                      </a:r>
                      <a:r>
                        <a:rPr lang="de-DE" sz="800">
                          <a:solidFill>
                            <a:srgbClr val="661C31"/>
                          </a:solidFill>
                          <a:latin typeface="Franklin Gothic Book" panose="020B0503020102020204" pitchFamily="34" charset="0"/>
                        </a:rPr>
                        <a:t>, Reismehl, Zucker, Dextrose, </a:t>
                      </a:r>
                      <a:r>
                        <a:rPr lang="de-DE" sz="800" err="1">
                          <a:solidFill>
                            <a:srgbClr val="661C31"/>
                          </a:solidFill>
                          <a:latin typeface="Franklin Gothic Book" panose="020B0503020102020204" pitchFamily="34" charset="0"/>
                        </a:rPr>
                        <a:t>GERSTEnmalzmehl</a:t>
                      </a:r>
                      <a:r>
                        <a:rPr lang="de-DE" sz="800">
                          <a:solidFill>
                            <a:srgbClr val="661C31"/>
                          </a:solidFill>
                          <a:latin typeface="Franklin Gothic Book" panose="020B0503020102020204" pitchFamily="34" charset="0"/>
                        </a:rPr>
                        <a:t>, </a:t>
                      </a:r>
                      <a:r>
                        <a:rPr lang="de-DE" sz="800" err="1">
                          <a:solidFill>
                            <a:srgbClr val="661C31"/>
                          </a:solidFill>
                          <a:latin typeface="Franklin Gothic Book" panose="020B0503020102020204" pitchFamily="34" charset="0"/>
                        </a:rPr>
                        <a:t>WEIZENmalzmehl</a:t>
                      </a:r>
                      <a:r>
                        <a:rPr lang="de-DE" sz="800">
                          <a:solidFill>
                            <a:srgbClr val="661C31"/>
                          </a:solidFill>
                          <a:latin typeface="Franklin Gothic Book" panose="020B0503020102020204" pitchFamily="34" charset="0"/>
                        </a:rPr>
                        <a:t>, Salz), Glukosesirup, Glukose-Fruktose-Sirup, Cornflakes 7,1% (Mais, </a:t>
                      </a:r>
                      <a:r>
                        <a:rPr lang="de-DE" sz="800" err="1">
                          <a:solidFill>
                            <a:srgbClr val="661C31"/>
                          </a:solidFill>
                          <a:latin typeface="Franklin Gothic Book" panose="020B0503020102020204" pitchFamily="34" charset="0"/>
                        </a:rPr>
                        <a:t>GERSTEnmalzextrakt</a:t>
                      </a:r>
                      <a:r>
                        <a:rPr lang="de-DE" sz="800">
                          <a:solidFill>
                            <a:srgbClr val="661C31"/>
                          </a:solidFill>
                          <a:latin typeface="Franklin Gothic Book" panose="020B0503020102020204" pitchFamily="34" charset="0"/>
                        </a:rPr>
                        <a:t>), gefriergetrocknete Himbeerzubereitung 7,1% (Glukosesirup, Zucker, Himbeeren, Verdickungsmittel: Natriumalginat), Sonnenblumenöl, gezuckerte Kondensmilch (</a:t>
                      </a:r>
                      <a:r>
                        <a:rPr lang="de-DE" sz="800" err="1">
                          <a:solidFill>
                            <a:srgbClr val="661C31"/>
                          </a:solidFill>
                          <a:latin typeface="Franklin Gothic Book" panose="020B0503020102020204" pitchFamily="34" charset="0"/>
                        </a:rPr>
                        <a:t>VollMILCH</a:t>
                      </a:r>
                      <a:r>
                        <a:rPr lang="de-DE" sz="800">
                          <a:solidFill>
                            <a:srgbClr val="661C31"/>
                          </a:solidFill>
                          <a:latin typeface="Franklin Gothic Book" panose="020B0503020102020204" pitchFamily="34" charset="0"/>
                        </a:rPr>
                        <a:t>, Zucker), Bourbon Vanille-Zucker, Feuchthaltemittel: Glycerin, Emulgator: Lecithine, natürliches Aroma Typ </a:t>
                      </a:r>
                      <a:r>
                        <a:rPr lang="de-DE" sz="800" err="1">
                          <a:solidFill>
                            <a:srgbClr val="661C31"/>
                          </a:solidFill>
                          <a:latin typeface="Franklin Gothic Book" panose="020B0503020102020204" pitchFamily="34" charset="0"/>
                        </a:rPr>
                        <a:t>Himbeer</a:t>
                      </a:r>
                      <a:r>
                        <a:rPr lang="de-DE" sz="800">
                          <a:solidFill>
                            <a:srgbClr val="661C31"/>
                          </a:solidFill>
                          <a:latin typeface="Franklin Gothic Book" panose="020B0503020102020204" pitchFamily="34" charset="0"/>
                        </a:rPr>
                        <a:t>, Salz, Säuerungsmittel: Citronensäure, natürliches Aroma Typ Vanille</a:t>
                      </a:r>
                    </a:p>
                    <a:p>
                      <a:pPr marL="0" marR="0" lvl="0" indent="0" algn="l" defTabSz="1043073" rtl="0" eaLnBrk="1" fontAlgn="auto" latinLnBrk="0" hangingPunct="1">
                        <a:lnSpc>
                          <a:spcPct val="100000"/>
                        </a:lnSpc>
                        <a:spcBef>
                          <a:spcPts val="0"/>
                        </a:spcBef>
                        <a:spcAft>
                          <a:spcPts val="0"/>
                        </a:spcAft>
                        <a:buClrTx/>
                        <a:buSzTx/>
                        <a:buFontTx/>
                        <a:buNone/>
                        <a:tabLst/>
                        <a:defRPr/>
                      </a:pPr>
                      <a:endParaRPr lang="de-DE" sz="800">
                        <a:solidFill>
                          <a:srgbClr val="661C31"/>
                        </a:solidFill>
                        <a:latin typeface="Franklin Gothic Book" panose="020B05030201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bl>
          </a:graphicData>
        </a:graphic>
      </p:graphicFrame>
      <p:pic>
        <p:nvPicPr>
          <p:cNvPr id="7" name="Grafik 6" descr="Ein Bild, das Snack, Im Haus, Essen enthält.&#10;&#10;KI-generierte Inhalte können fehlerhaft sein.">
            <a:extLst>
              <a:ext uri="{FF2B5EF4-FFF2-40B4-BE49-F238E27FC236}">
                <a16:creationId xmlns:a16="http://schemas.microsoft.com/office/drawing/2014/main" id="{1D9B79FB-A7C5-9D32-91B7-EACCF39BB8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6000"/>
                    </a14:imgEffect>
                  </a14:imgLayer>
                </a14:imgProps>
              </a:ext>
              <a:ext uri="{28A0092B-C50C-407E-A947-70E740481C1C}">
                <a14:useLocalDpi xmlns:a14="http://schemas.microsoft.com/office/drawing/2010/main" val="0"/>
              </a:ext>
            </a:extLst>
          </a:blip>
          <a:srcRect t="15716" b="16290"/>
          <a:stretch/>
        </p:blipFill>
        <p:spPr>
          <a:xfrm>
            <a:off x="6421506" y="972319"/>
            <a:ext cx="4331108" cy="2232248"/>
          </a:xfrm>
          <a:prstGeom prst="rect">
            <a:avLst/>
          </a:prstGeom>
          <a:ln>
            <a:noFill/>
          </a:ln>
          <a:effectLst>
            <a:softEdge rad="112500"/>
          </a:effectLst>
        </p:spPr>
      </p:pic>
      <p:pic>
        <p:nvPicPr>
          <p:cNvPr id="6" name="Grafik 5" descr="Ein Bild, das Schrift, Logo, Grafiken, Screenshot enthält.&#10;&#10;KI-generierte Inhalte können fehlerhaft sein.">
            <a:extLst>
              <a:ext uri="{FF2B5EF4-FFF2-40B4-BE49-F238E27FC236}">
                <a16:creationId xmlns:a16="http://schemas.microsoft.com/office/drawing/2014/main" id="{4F3D74A2-BC16-590B-1B33-940D5FC828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60321" y="3008140"/>
            <a:ext cx="1365622" cy="524301"/>
          </a:xfrm>
          <a:prstGeom prst="rect">
            <a:avLst/>
          </a:prstGeom>
        </p:spPr>
      </p:pic>
    </p:spTree>
    <p:extLst>
      <p:ext uri="{BB962C8B-B14F-4D97-AF65-F5344CB8AC3E}">
        <p14:creationId xmlns:p14="http://schemas.microsoft.com/office/powerpoint/2010/main" val="1299991375"/>
      </p:ext>
    </p:extLst>
  </p:cSld>
  <p:clrMapOvr>
    <a:masterClrMapping/>
  </p:clrMapOvr>
</p:sld>
</file>

<file path=ppt/theme/theme1.xml><?xml version="1.0" encoding="utf-8"?>
<a:theme xmlns:a="http://schemas.openxmlformats.org/drawingml/2006/main" name="Brüggen">
  <a:themeElements>
    <a:clrScheme name="Brueggen">
      <a:dk1>
        <a:srgbClr val="004689"/>
      </a:dk1>
      <a:lt1>
        <a:sysClr val="window" lastClr="FFFFFF"/>
      </a:lt1>
      <a:dk2>
        <a:srgbClr val="7F7F7F"/>
      </a:dk2>
      <a:lt2>
        <a:srgbClr val="D8D8D8"/>
      </a:lt2>
      <a:accent1>
        <a:srgbClr val="004689"/>
      </a:accent1>
      <a:accent2>
        <a:srgbClr val="E2001A"/>
      </a:accent2>
      <a:accent3>
        <a:srgbClr val="1EA7CF"/>
      </a:accent3>
      <a:accent4>
        <a:srgbClr val="5CC5ED"/>
      </a:accent4>
      <a:accent5>
        <a:srgbClr val="B5E1F5"/>
      </a:accent5>
      <a:accent6>
        <a:srgbClr val="E2007A"/>
      </a:accent6>
      <a:hlink>
        <a:srgbClr val="004689"/>
      </a:hlink>
      <a:folHlink>
        <a:srgbClr val="004689"/>
      </a:folHlink>
    </a:clrScheme>
    <a:fontScheme name="Brueggen">
      <a:majorFont>
        <a:latin typeface="DINOT-Bold"/>
        <a:ea typeface=""/>
        <a:cs typeface=""/>
      </a:majorFont>
      <a:minorFont>
        <a:latin typeface="DINO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sz="18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1800" dirty="0" smtClean="0"/>
        </a:defPPr>
      </a:lstStyle>
    </a:txDef>
  </a:objectDefaults>
  <a:extraClrSchemeLst/>
  <a:extLst>
    <a:ext uri="{05A4C25C-085E-4340-85A3-A5531E510DB2}">
      <thm15:themeFamily xmlns:thm15="http://schemas.microsoft.com/office/thememl/2012/main" name="Präsentation1" id="{6A9D7987-835E-4584-B2C1-723FD82111F0}" vid="{142AE5CB-4B94-4A1C-A5DF-EDC9BAC7385D}"/>
    </a:ext>
  </a:extLst>
</a:theme>
</file>

<file path=ppt/theme/theme2.xml><?xml version="1.0" encoding="utf-8"?>
<a:theme xmlns:a="http://schemas.openxmlformats.org/drawingml/2006/main" name="1_Brüggen">
  <a:themeElements>
    <a:clrScheme name="Brueggen">
      <a:dk1>
        <a:srgbClr val="004689"/>
      </a:dk1>
      <a:lt1>
        <a:sysClr val="window" lastClr="FFFFFF"/>
      </a:lt1>
      <a:dk2>
        <a:srgbClr val="7F7F7F"/>
      </a:dk2>
      <a:lt2>
        <a:srgbClr val="D8D8D8"/>
      </a:lt2>
      <a:accent1>
        <a:srgbClr val="004689"/>
      </a:accent1>
      <a:accent2>
        <a:srgbClr val="E2001A"/>
      </a:accent2>
      <a:accent3>
        <a:srgbClr val="1EA7CF"/>
      </a:accent3>
      <a:accent4>
        <a:srgbClr val="5CC5ED"/>
      </a:accent4>
      <a:accent5>
        <a:srgbClr val="B5E1F5"/>
      </a:accent5>
      <a:accent6>
        <a:srgbClr val="E2007A"/>
      </a:accent6>
      <a:hlink>
        <a:srgbClr val="004689"/>
      </a:hlink>
      <a:folHlink>
        <a:srgbClr val="004689"/>
      </a:folHlink>
    </a:clrScheme>
    <a:fontScheme name="Brueggen">
      <a:majorFont>
        <a:latin typeface="DINOT-Bold"/>
        <a:ea typeface=""/>
        <a:cs typeface=""/>
      </a:majorFont>
      <a:minorFont>
        <a:latin typeface="DINO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sz="18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1800" dirty="0" smtClean="0"/>
        </a:defPPr>
      </a:lstStyle>
    </a:txDef>
  </a:objectDefaults>
  <a:extraClrSchemeLst/>
  <a:extLst>
    <a:ext uri="{05A4C25C-085E-4340-85A3-A5531E510DB2}">
      <thm15:themeFamily xmlns:thm15="http://schemas.microsoft.com/office/thememl/2012/main" name="Präsentation1" id="{6A9D7987-835E-4584-B2C1-723FD82111F0}" vid="{142AE5CB-4B94-4A1C-A5DF-EDC9BAC7385D}"/>
    </a:ext>
  </a:extLst>
</a:theme>
</file>

<file path=ppt/theme/theme3.xml><?xml version="1.0" encoding="utf-8"?>
<a:theme xmlns:a="http://schemas.openxmlformats.org/drawingml/2006/main" name="Larissa">
  <a:themeElements>
    <a:clrScheme name="Brueggen">
      <a:dk1>
        <a:srgbClr val="004689"/>
      </a:dk1>
      <a:lt1>
        <a:sysClr val="window" lastClr="FFFFFF"/>
      </a:lt1>
      <a:dk2>
        <a:srgbClr val="7F7F7F"/>
      </a:dk2>
      <a:lt2>
        <a:srgbClr val="D8D8D8"/>
      </a:lt2>
      <a:accent1>
        <a:srgbClr val="004689"/>
      </a:accent1>
      <a:accent2>
        <a:srgbClr val="E2001A"/>
      </a:accent2>
      <a:accent3>
        <a:srgbClr val="1EA7CF"/>
      </a:accent3>
      <a:accent4>
        <a:srgbClr val="5CC5ED"/>
      </a:accent4>
      <a:accent5>
        <a:srgbClr val="B5E1F5"/>
      </a:accent5>
      <a:accent6>
        <a:srgbClr val="E2007A"/>
      </a:accent6>
      <a:hlink>
        <a:srgbClr val="004689"/>
      </a:hlink>
      <a:folHlink>
        <a:srgbClr val="004689"/>
      </a:folHlink>
    </a:clrScheme>
    <a:fontScheme name="Brueggen">
      <a:majorFont>
        <a:latin typeface="DINOT-Bold"/>
        <a:ea typeface=""/>
        <a:cs typeface=""/>
      </a:majorFont>
      <a:minorFont>
        <a:latin typeface="DINO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Brueggen">
      <a:dk1>
        <a:srgbClr val="004689"/>
      </a:dk1>
      <a:lt1>
        <a:sysClr val="window" lastClr="FFFFFF"/>
      </a:lt1>
      <a:dk2>
        <a:srgbClr val="7F7F7F"/>
      </a:dk2>
      <a:lt2>
        <a:srgbClr val="D8D8D8"/>
      </a:lt2>
      <a:accent1>
        <a:srgbClr val="004689"/>
      </a:accent1>
      <a:accent2>
        <a:srgbClr val="E2001A"/>
      </a:accent2>
      <a:accent3>
        <a:srgbClr val="1EA7CF"/>
      </a:accent3>
      <a:accent4>
        <a:srgbClr val="5CC5ED"/>
      </a:accent4>
      <a:accent5>
        <a:srgbClr val="B5E1F5"/>
      </a:accent5>
      <a:accent6>
        <a:srgbClr val="E2007A"/>
      </a:accent6>
      <a:hlink>
        <a:srgbClr val="004689"/>
      </a:hlink>
      <a:folHlink>
        <a:srgbClr val="004689"/>
      </a:folHlink>
    </a:clrScheme>
    <a:fontScheme name="Brueggen">
      <a:majorFont>
        <a:latin typeface="DINOT-Bold"/>
        <a:ea typeface=""/>
        <a:cs typeface=""/>
      </a:majorFont>
      <a:minorFont>
        <a:latin typeface="DINO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Flow_SignoffStatus xmlns="a8b93ac7-3440-4a5d-bfba-14b9df8d60ab" xsi:nil="true"/>
    <lcf76f155ced4ddcb4097134ff3c332f xmlns="a8b93ac7-3440-4a5d-bfba-14b9df8d60ab">
      <Terms xmlns="http://schemas.microsoft.com/office/infopath/2007/PartnerControls"/>
    </lcf76f155ced4ddcb4097134ff3c332f>
    <TaxCatchAll xmlns="a1898e6c-7304-4b58-94ac-ae166c4266fd" xsi:nil="true"/>
    <Myname xmlns="a8b93ac7-3440-4a5d-bfba-14b9df8d60a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DA9A7D7B01688C40B96393EDFA5A917A" ma:contentTypeVersion="20" ma:contentTypeDescription="Ein neues Dokument erstellen." ma:contentTypeScope="" ma:versionID="da0acde49bc5ccc598171ffae9ad52d5">
  <xsd:schema xmlns:xsd="http://www.w3.org/2001/XMLSchema" xmlns:xs="http://www.w3.org/2001/XMLSchema" xmlns:p="http://schemas.microsoft.com/office/2006/metadata/properties" xmlns:ns2="a8b93ac7-3440-4a5d-bfba-14b9df8d60ab" xmlns:ns3="217ef9f1-9118-4ece-8043-580f6c18e255" xmlns:ns4="a1898e6c-7304-4b58-94ac-ae166c4266fd" targetNamespace="http://schemas.microsoft.com/office/2006/metadata/properties" ma:root="true" ma:fieldsID="cefb482ef2422f9faf783e8fbb32b014" ns2:_="" ns3:_="" ns4:_="">
    <xsd:import namespace="a8b93ac7-3440-4a5d-bfba-14b9df8d60ab"/>
    <xsd:import namespace="217ef9f1-9118-4ece-8043-580f6c18e255"/>
    <xsd:import namespace="a1898e6c-7304-4b58-94ac-ae166c4266f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element ref="ns2:MediaServiceLocation" minOccurs="0"/>
                <xsd:element ref="ns2:MediaServiceObjectDetectorVersions" minOccurs="0"/>
                <xsd:element ref="ns2:Myname" minOccurs="0"/>
                <xsd:element ref="ns2:_Flow_SignoffStatu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b93ac7-3440-4a5d-bfba-14b9df8d6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Bildmarkierungen" ma:readOnly="false" ma:fieldId="{5cf76f15-5ced-4ddc-b409-7134ff3c332f}" ma:taxonomyMulti="true" ma:sspId="4746b5bc-1c2c-4445-b1e2-8bd04f42eab2"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description="" ma:indexed="true"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yname" ma:index="25" nillable="true" ma:displayName="My name" ma:format="Dropdown" ma:internalName="Myname">
      <xsd:simpleType>
        <xsd:restriction base="dms:Text">
          <xsd:maxLength value="255"/>
        </xsd:restriction>
      </xsd:simpleType>
    </xsd:element>
    <xsd:element name="_Flow_SignoffStatus" ma:index="26" nillable="true" ma:displayName="Status Unterschrift" ma:internalName="Status_x0020_Unterschrift">
      <xsd:simpleType>
        <xsd:restriction base="dms:Text"/>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7ef9f1-9118-4ece-8043-580f6c18e255"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1898e6c-7304-4b58-94ac-ae166c4266fd"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1fe6e0a2-c1af-454e-a870-69ae260a8c0c}" ma:internalName="TaxCatchAll" ma:showField="CatchAllData" ma:web="217ef9f1-9118-4ece-8043-580f6c18e2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8FFA9E-B348-4605-A4D6-9032E455CFF8}">
  <ds:schemaRefs>
    <ds:schemaRef ds:uri="http://schemas.microsoft.com/sharepoint/v3/contenttype/forms"/>
  </ds:schemaRefs>
</ds:datastoreItem>
</file>

<file path=customXml/itemProps2.xml><?xml version="1.0" encoding="utf-8"?>
<ds:datastoreItem xmlns:ds="http://schemas.openxmlformats.org/officeDocument/2006/customXml" ds:itemID="{9DBC0896-1C52-49BD-B6A6-7C01BAFD5771}">
  <ds:schemaRefs>
    <ds:schemaRef ds:uri="217ef9f1-9118-4ece-8043-580f6c18e255"/>
    <ds:schemaRef ds:uri="a1898e6c-7304-4b58-94ac-ae166c4266fd"/>
    <ds:schemaRef ds:uri="a8b93ac7-3440-4a5d-bfba-14b9df8d60a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76297D4-DB95-42B5-ACA4-4EB30ED578CC}">
  <ds:schemaRefs>
    <ds:schemaRef ds:uri="217ef9f1-9118-4ece-8043-580f6c18e255"/>
    <ds:schemaRef ds:uri="a1898e6c-7304-4b58-94ac-ae166c4266fd"/>
    <ds:schemaRef ds:uri="a8b93ac7-3440-4a5d-bfba-14b9df8d60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Brueggen_Master_2015</Template>
  <TotalTime>0</TotalTime>
  <Application>Microsoft Office PowerPoint</Application>
  <PresentationFormat>Custom</PresentationFormat>
  <Slides>1</Slides>
  <Notes>1</Notes>
  <HiddenSlides>0</HiddenSlides>
  <ScaleCrop>false</ScaleCrop>
  <HeadingPairs>
    <vt:vector size="4" baseType="variant">
      <vt:variant>
        <vt:lpstr>Theme</vt:lpstr>
      </vt:variant>
      <vt:variant>
        <vt:i4>2</vt:i4>
      </vt:variant>
      <vt:variant>
        <vt:lpstr>Slide Titles</vt:lpstr>
      </vt:variant>
      <vt:variant>
        <vt:i4>1</vt:i4>
      </vt:variant>
    </vt:vector>
  </HeadingPairs>
  <TitlesOfParts>
    <vt:vector size="3" baseType="lpstr">
      <vt:lpstr>Brüggen</vt:lpstr>
      <vt:lpstr>1_Brüggen</vt:lpstr>
      <vt:lpstr>Müsliriegel himbeer-vanille Ref.: 000004010800</vt:lpstr>
    </vt:vector>
  </TitlesOfParts>
  <Company>Brueggen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Bsp. Überschrift DIN OT BOLD, 55 PT</dc:title>
  <dc:creator>Britta Scholt</dc:creator>
  <cp:revision>1</cp:revision>
  <cp:lastPrinted>2020-09-28T12:29:24Z</cp:lastPrinted>
  <dcterms:created xsi:type="dcterms:W3CDTF">2018-07-17T12:32:27Z</dcterms:created>
  <dcterms:modified xsi:type="dcterms:W3CDTF">2025-07-21T16:15:04Z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0x010100DA9A7D7B01688C40B96393EDFA5A917A</vt:lpwstr>
  </property>
  <property fmtid="{D5CDD505-2E9C-101B-9397-08002B2CF9AE}" pid="3" name="Order">
    <vt:r8>281000</vt:r8>
  </property>
  <property fmtid="{D5CDD505-2E9C-101B-9397-08002B2CF9AE}" pid="4" name="MediaServiceImageTags">
    <vt:lpwstr/>
  </property>
</Properties>
</file>